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25" r:id="rId4"/>
  </p:sldMasterIdLst>
  <p:notesMasterIdLst>
    <p:notesMasterId r:id="rId11"/>
  </p:notesMasterIdLst>
  <p:handoutMasterIdLst>
    <p:handoutMasterId r:id="rId12"/>
  </p:handoutMasterIdLst>
  <p:sldIdLst>
    <p:sldId id="339" r:id="rId5"/>
    <p:sldId id="345" r:id="rId6"/>
    <p:sldId id="340" r:id="rId7"/>
    <p:sldId id="348" r:id="rId8"/>
    <p:sldId id="347" r:id="rId9"/>
    <p:sldId id="349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7423B"/>
    <a:srgbClr val="0F574E"/>
    <a:srgbClr val="5A68CE"/>
    <a:srgbClr val="7480D6"/>
    <a:srgbClr val="4653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A91BA67-3FDD-24DC-ABF5-99A1D3391082}" v="582" dt="2025-05-27T00:18:49.79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85" autoAdjust="0"/>
    <p:restoredTop sz="94634" autoAdjust="0"/>
  </p:normalViewPr>
  <p:slideViewPr>
    <p:cSldViewPr snapToGrid="0">
      <p:cViewPr>
        <p:scale>
          <a:sx n="66" d="100"/>
          <a:sy n="66" d="100"/>
        </p:scale>
        <p:origin x="-12" y="75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46"/>
    </p:cViewPr>
  </p:sorterViewPr>
  <p:notesViewPr>
    <p:cSldViewPr snapToGrid="0">
      <p:cViewPr>
        <p:scale>
          <a:sx n="50" d="100"/>
          <a:sy n="50" d="100"/>
        </p:scale>
        <p:origin x="3403" y="28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commentAuthors" Target="commentAuthors.xml"/><Relationship Id="rId18" Type="http://schemas.microsoft.com/office/2015/10/relationships/revisionInfo" Target="revisionInfo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handoutMaster" Target="handoutMasters/handout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26D37A0-F398-4276-AAF6-E62AA90BC97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D96B402-FD6E-4995-8160-C6DD76DAAC5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A37F7A-782D-430C-B7DE-046B665BEF14}" type="datetimeFigureOut">
              <a:rPr lang="en-US" smtClean="0"/>
              <a:t>5/26/2025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BA7967-B488-405D-84A2-64F6D9128F3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65115A-3EB4-4B47-8F4B-4F42519BF90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0885D5-D443-4228-8B2C-B9DF9A30D5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89139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1CCEED-E5F4-4698-B012-83262916D7BD}" type="datetimeFigureOut">
              <a:rPr lang="en-US" noProof="0" smtClean="0"/>
              <a:t>5/26/2025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D2F9AB-3C90-481E-8C34-4F549BF455D7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917179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D2F9AB-3C90-481E-8C34-4F549BF455D7}" type="slidenum">
              <a:rPr lang="en-US" noProof="0" smtClean="0"/>
              <a:t>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97929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D2F9AB-3C90-481E-8C34-4F549BF455D7}" type="slidenum">
              <a:rPr lang="en-US" noProof="0" smtClean="0"/>
              <a:t>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525551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D2F9AB-3C90-481E-8C34-4F549BF455D7}" type="slidenum">
              <a:rPr lang="en-US" noProof="0" smtClean="0"/>
              <a:t>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142967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D2F9AB-3C90-481E-8C34-4F549BF455D7}" type="slidenum">
              <a:rPr lang="en-US" noProof="0" smtClean="0"/>
              <a:t>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975753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D2F9AB-3C90-481E-8C34-4F549BF455D7}" type="slidenum">
              <a:rPr lang="en-US" noProof="0" smtClean="0"/>
              <a:t>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140338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D2F9AB-3C90-481E-8C34-4F549BF455D7}" type="slidenum">
              <a:rPr lang="en-US" noProof="0" smtClean="0"/>
              <a:t>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369973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Table 8">
            <a:extLst>
              <a:ext uri="{FF2B5EF4-FFF2-40B4-BE49-F238E27FC236}">
                <a16:creationId xmlns:a16="http://schemas.microsoft.com/office/drawing/2014/main" id="{EA812700-4F7B-0919-A294-CC362E4BD2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450590889"/>
              </p:ext>
            </p:extLst>
          </p:nvPr>
        </p:nvGraphicFramePr>
        <p:xfrm>
          <a:off x="7462835" y="420624"/>
          <a:ext cx="4297680" cy="6016752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29768">
                  <a:extLst>
                    <a:ext uri="{9D8B030D-6E8A-4147-A177-3AD203B41FA5}">
                      <a16:colId xmlns:a16="http://schemas.microsoft.com/office/drawing/2014/main" val="3227434602"/>
                    </a:ext>
                  </a:extLst>
                </a:gridCol>
                <a:gridCol w="429768">
                  <a:extLst>
                    <a:ext uri="{9D8B030D-6E8A-4147-A177-3AD203B41FA5}">
                      <a16:colId xmlns:a16="http://schemas.microsoft.com/office/drawing/2014/main" val="2679191072"/>
                    </a:ext>
                  </a:extLst>
                </a:gridCol>
                <a:gridCol w="429768">
                  <a:extLst>
                    <a:ext uri="{9D8B030D-6E8A-4147-A177-3AD203B41FA5}">
                      <a16:colId xmlns:a16="http://schemas.microsoft.com/office/drawing/2014/main" val="3275508775"/>
                    </a:ext>
                  </a:extLst>
                </a:gridCol>
                <a:gridCol w="429768">
                  <a:extLst>
                    <a:ext uri="{9D8B030D-6E8A-4147-A177-3AD203B41FA5}">
                      <a16:colId xmlns:a16="http://schemas.microsoft.com/office/drawing/2014/main" val="4103063430"/>
                    </a:ext>
                  </a:extLst>
                </a:gridCol>
                <a:gridCol w="429768">
                  <a:extLst>
                    <a:ext uri="{9D8B030D-6E8A-4147-A177-3AD203B41FA5}">
                      <a16:colId xmlns:a16="http://schemas.microsoft.com/office/drawing/2014/main" val="4218281584"/>
                    </a:ext>
                  </a:extLst>
                </a:gridCol>
                <a:gridCol w="429768">
                  <a:extLst>
                    <a:ext uri="{9D8B030D-6E8A-4147-A177-3AD203B41FA5}">
                      <a16:colId xmlns:a16="http://schemas.microsoft.com/office/drawing/2014/main" val="503927227"/>
                    </a:ext>
                  </a:extLst>
                </a:gridCol>
                <a:gridCol w="429768">
                  <a:extLst>
                    <a:ext uri="{9D8B030D-6E8A-4147-A177-3AD203B41FA5}">
                      <a16:colId xmlns:a16="http://schemas.microsoft.com/office/drawing/2014/main" val="342415256"/>
                    </a:ext>
                  </a:extLst>
                </a:gridCol>
                <a:gridCol w="429768">
                  <a:extLst>
                    <a:ext uri="{9D8B030D-6E8A-4147-A177-3AD203B41FA5}">
                      <a16:colId xmlns:a16="http://schemas.microsoft.com/office/drawing/2014/main" val="2092302351"/>
                    </a:ext>
                  </a:extLst>
                </a:gridCol>
                <a:gridCol w="429768">
                  <a:extLst>
                    <a:ext uri="{9D8B030D-6E8A-4147-A177-3AD203B41FA5}">
                      <a16:colId xmlns:a16="http://schemas.microsoft.com/office/drawing/2014/main" val="2258278874"/>
                    </a:ext>
                  </a:extLst>
                </a:gridCol>
                <a:gridCol w="429768">
                  <a:extLst>
                    <a:ext uri="{9D8B030D-6E8A-4147-A177-3AD203B41FA5}">
                      <a16:colId xmlns:a16="http://schemas.microsoft.com/office/drawing/2014/main" val="539162799"/>
                    </a:ext>
                  </a:extLst>
                </a:gridCol>
              </a:tblGrid>
              <a:tr h="42976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8664993"/>
                  </a:ext>
                </a:extLst>
              </a:tr>
              <a:tr h="42976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486137"/>
                  </a:ext>
                </a:extLst>
              </a:tr>
              <a:tr h="42976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612509"/>
                  </a:ext>
                </a:extLst>
              </a:tr>
              <a:tr h="42976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2521216"/>
                  </a:ext>
                </a:extLst>
              </a:tr>
              <a:tr h="42976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8400337"/>
                  </a:ext>
                </a:extLst>
              </a:tr>
              <a:tr h="42976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0747136"/>
                  </a:ext>
                </a:extLst>
              </a:tr>
              <a:tr h="42976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9772814"/>
                  </a:ext>
                </a:extLst>
              </a:tr>
              <a:tr h="42976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7978386"/>
                  </a:ext>
                </a:extLst>
              </a:tr>
              <a:tr h="42976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604750"/>
                  </a:ext>
                </a:extLst>
              </a:tr>
              <a:tr h="42976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11027561"/>
                  </a:ext>
                </a:extLst>
              </a:tr>
              <a:tr h="42976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2850680"/>
                  </a:ext>
                </a:extLst>
              </a:tr>
              <a:tr h="42976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5912702"/>
                  </a:ext>
                </a:extLst>
              </a:tr>
              <a:tr h="42976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0670666"/>
                  </a:ext>
                </a:extLst>
              </a:tr>
              <a:tr h="42976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8701284"/>
                  </a:ext>
                </a:extLst>
              </a:tr>
            </a:tbl>
          </a:graphicData>
        </a:graphic>
      </p:graphicFrame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0AC4C118-FE51-F865-E568-064EE735462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885113" y="2576052"/>
            <a:ext cx="3451225" cy="2998633"/>
          </a:xfrm>
          <a:solidFill>
            <a:schemeClr val="accent2"/>
          </a:solidFill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80868302-0413-1A88-A081-46FCFEC829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4128" y="589938"/>
            <a:ext cx="9802761" cy="3519949"/>
          </a:xfrm>
        </p:spPr>
        <p:txBody>
          <a:bodyPr/>
          <a:lstStyle>
            <a:lvl1pPr>
              <a:lnSpc>
                <a:spcPct val="90000"/>
              </a:lnSpc>
              <a:defRPr sz="8000"/>
            </a:lvl1pPr>
          </a:lstStyle>
          <a:p>
            <a:r>
              <a:rPr lang="en-US" dirty="0"/>
              <a:t>add title </a:t>
            </a:r>
            <a:br>
              <a:rPr lang="en-US" dirty="0"/>
            </a:br>
            <a:r>
              <a:rPr lang="en-US" dirty="0"/>
              <a:t>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81C507B-2DF1-964E-FD34-1B05D239541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5142271"/>
            <a:ext cx="3322638" cy="904824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28575">
            <a:solidFill>
              <a:schemeClr val="bg1"/>
            </a:solidFill>
          </a:ln>
        </p:spPr>
        <p:txBody>
          <a:bodyPr>
            <a:noAutofit/>
          </a:bodyPr>
          <a:lstStyle>
            <a:lvl1pPr marL="0" indent="0" algn="ctr">
              <a:buNone/>
              <a:defRPr sz="1600"/>
            </a:lvl1pPr>
            <a:lvl2pPr marL="324000" indent="0" algn="ctr">
              <a:buNone/>
              <a:defRPr sz="1600"/>
            </a:lvl2pPr>
            <a:lvl3pPr marL="630000" indent="0" algn="ctr">
              <a:buNone/>
              <a:defRPr sz="1600"/>
            </a:lvl3pPr>
            <a:lvl4pPr marL="1008000" indent="0" algn="ctr">
              <a:buNone/>
              <a:defRPr sz="1600"/>
            </a:lvl4pPr>
            <a:lvl5pPr marL="1368000" indent="0" algn="ctr">
              <a:buNone/>
              <a:defRPr sz="1600"/>
            </a:lvl5pPr>
          </a:lstStyle>
          <a:p>
            <a:pPr lvl="0"/>
            <a:r>
              <a:rPr lang="en-US" dirty="0"/>
              <a:t>Add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2997205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524329E9-A968-FB95-104A-91844CBA17ED}"/>
              </a:ext>
            </a:extLst>
          </p:cNvPr>
          <p:cNvGrpSpPr/>
          <p:nvPr userDrawn="1"/>
        </p:nvGrpSpPr>
        <p:grpSpPr>
          <a:xfrm>
            <a:off x="481693" y="393648"/>
            <a:ext cx="11234963" cy="6070705"/>
            <a:chOff x="481693" y="393648"/>
            <a:chExt cx="11234963" cy="6070705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DE5A6159-3269-247C-FFBE-0940C19C2B48}"/>
                </a:ext>
              </a:extLst>
            </p:cNvPr>
            <p:cNvSpPr/>
            <p:nvPr userDrawn="1"/>
          </p:nvSpPr>
          <p:spPr>
            <a:xfrm>
              <a:off x="481693" y="393648"/>
              <a:ext cx="11228615" cy="6070705"/>
            </a:xfrm>
            <a:prstGeom prst="rect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2E1B1C58-815E-DA91-6DDD-C5DEEB6ADD88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481694" y="3916228"/>
              <a:ext cx="11228613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C677EEC2-EC0E-1781-4321-659905F5D3E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81693" y="5878287"/>
              <a:ext cx="11234963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5EC12EB-D748-8042-FB32-180B15CF118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096000" y="5878287"/>
              <a:ext cx="0" cy="58606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80868302-0413-1A88-A081-46FCFEC829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356" y="4060726"/>
            <a:ext cx="11192526" cy="835740"/>
          </a:xfrm>
        </p:spPr>
        <p:txBody>
          <a:bodyPr lIns="457200" tIns="0" bIns="0" anchor="ctr"/>
          <a:lstStyle>
            <a:lvl1pPr algn="l">
              <a:lnSpc>
                <a:spcPct val="100000"/>
              </a:lnSpc>
              <a:defRPr sz="4000" b="1"/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26" name="Footer Placeholder 4">
            <a:extLst>
              <a:ext uri="{FF2B5EF4-FFF2-40B4-BE49-F238E27FC236}">
                <a16:creationId xmlns:a16="http://schemas.microsoft.com/office/drawing/2014/main" id="{DB49BBE5-CCBB-7C39-D34E-E82C25AA57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01356" y="5990069"/>
            <a:ext cx="5530650" cy="365125"/>
          </a:xfrm>
          <a:prstGeom prst="rect">
            <a:avLst/>
          </a:prstGeom>
        </p:spPr>
        <p:txBody>
          <a:bodyPr vert="horz" lIns="457200" tIns="45720" rIns="91440" bIns="45720" rtlCol="0" anchor="ctr"/>
          <a:lstStyle>
            <a:lvl1pPr algn="l">
              <a:defRPr sz="900" cap="all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footer</a:t>
            </a:r>
          </a:p>
        </p:txBody>
      </p: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id="{2AB94E18-4F07-B724-9D3D-4480193774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26865" y="5990069"/>
            <a:ext cx="7129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CFE12DB-463B-5E38-0249-595352F6A5D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1356" y="4959086"/>
            <a:ext cx="11193462" cy="757553"/>
          </a:xfrm>
        </p:spPr>
        <p:txBody>
          <a:bodyPr lIns="457200" anchor="t"/>
          <a:lstStyle>
            <a:lvl1pPr marL="0" indent="0">
              <a:buNone/>
              <a:defRPr/>
            </a:lvl1pPr>
            <a:lvl2pPr marL="324000" indent="0">
              <a:buNone/>
              <a:defRPr/>
            </a:lvl2pPr>
            <a:lvl3pPr marL="630000" indent="0">
              <a:buNone/>
              <a:defRPr/>
            </a:lvl3pPr>
            <a:lvl4pPr marL="1008000" indent="0">
              <a:buNone/>
              <a:defRPr/>
            </a:lvl4pPr>
            <a:lvl5pPr marL="1368000" indent="0">
              <a:buNone/>
              <a:defRPr/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22CBCEA-1B14-60E2-F8BE-92C510D427C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01445" y="413364"/>
            <a:ext cx="11173539" cy="3489325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08783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5BE0D1B6-1F1E-CCFB-6D36-DC3039C38F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81693" y="393648"/>
            <a:ext cx="11235864" cy="6070705"/>
            <a:chOff x="481693" y="393648"/>
            <a:chExt cx="11235864" cy="6070705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DE5A6159-3269-247C-FFBE-0940C19C2B48}"/>
                </a:ext>
              </a:extLst>
            </p:cNvPr>
            <p:cNvSpPr/>
            <p:nvPr userDrawn="1"/>
          </p:nvSpPr>
          <p:spPr>
            <a:xfrm>
              <a:off x="481693" y="393648"/>
              <a:ext cx="11228615" cy="6070705"/>
            </a:xfrm>
            <a:prstGeom prst="rect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8F8BCC96-50C0-4DBF-F6DC-4BDFF75A232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768117" y="6035602"/>
              <a:ext cx="694944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770F1688-BA83-03DC-2B74-7A82D939FA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668224463"/>
              </p:ext>
            </p:extLst>
          </p:nvPr>
        </p:nvGraphicFramePr>
        <p:xfrm>
          <a:off x="490524" y="399329"/>
          <a:ext cx="4297680" cy="6070708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29768">
                  <a:extLst>
                    <a:ext uri="{9D8B030D-6E8A-4147-A177-3AD203B41FA5}">
                      <a16:colId xmlns:a16="http://schemas.microsoft.com/office/drawing/2014/main" val="3227434602"/>
                    </a:ext>
                  </a:extLst>
                </a:gridCol>
                <a:gridCol w="429768">
                  <a:extLst>
                    <a:ext uri="{9D8B030D-6E8A-4147-A177-3AD203B41FA5}">
                      <a16:colId xmlns:a16="http://schemas.microsoft.com/office/drawing/2014/main" val="2679191072"/>
                    </a:ext>
                  </a:extLst>
                </a:gridCol>
                <a:gridCol w="429768">
                  <a:extLst>
                    <a:ext uri="{9D8B030D-6E8A-4147-A177-3AD203B41FA5}">
                      <a16:colId xmlns:a16="http://schemas.microsoft.com/office/drawing/2014/main" val="3275508775"/>
                    </a:ext>
                  </a:extLst>
                </a:gridCol>
                <a:gridCol w="429768">
                  <a:extLst>
                    <a:ext uri="{9D8B030D-6E8A-4147-A177-3AD203B41FA5}">
                      <a16:colId xmlns:a16="http://schemas.microsoft.com/office/drawing/2014/main" val="4103063430"/>
                    </a:ext>
                  </a:extLst>
                </a:gridCol>
                <a:gridCol w="429768">
                  <a:extLst>
                    <a:ext uri="{9D8B030D-6E8A-4147-A177-3AD203B41FA5}">
                      <a16:colId xmlns:a16="http://schemas.microsoft.com/office/drawing/2014/main" val="4218281584"/>
                    </a:ext>
                  </a:extLst>
                </a:gridCol>
                <a:gridCol w="429768">
                  <a:extLst>
                    <a:ext uri="{9D8B030D-6E8A-4147-A177-3AD203B41FA5}">
                      <a16:colId xmlns:a16="http://schemas.microsoft.com/office/drawing/2014/main" val="503927227"/>
                    </a:ext>
                  </a:extLst>
                </a:gridCol>
                <a:gridCol w="429768">
                  <a:extLst>
                    <a:ext uri="{9D8B030D-6E8A-4147-A177-3AD203B41FA5}">
                      <a16:colId xmlns:a16="http://schemas.microsoft.com/office/drawing/2014/main" val="342415256"/>
                    </a:ext>
                  </a:extLst>
                </a:gridCol>
                <a:gridCol w="429768">
                  <a:extLst>
                    <a:ext uri="{9D8B030D-6E8A-4147-A177-3AD203B41FA5}">
                      <a16:colId xmlns:a16="http://schemas.microsoft.com/office/drawing/2014/main" val="2092302351"/>
                    </a:ext>
                  </a:extLst>
                </a:gridCol>
                <a:gridCol w="429768">
                  <a:extLst>
                    <a:ext uri="{9D8B030D-6E8A-4147-A177-3AD203B41FA5}">
                      <a16:colId xmlns:a16="http://schemas.microsoft.com/office/drawing/2014/main" val="2258278874"/>
                    </a:ext>
                  </a:extLst>
                </a:gridCol>
                <a:gridCol w="429768">
                  <a:extLst>
                    <a:ext uri="{9D8B030D-6E8A-4147-A177-3AD203B41FA5}">
                      <a16:colId xmlns:a16="http://schemas.microsoft.com/office/drawing/2014/main" val="539162799"/>
                    </a:ext>
                  </a:extLst>
                </a:gridCol>
              </a:tblGrid>
              <a:tr h="43362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8664993"/>
                  </a:ext>
                </a:extLst>
              </a:tr>
              <a:tr h="43362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486137"/>
                  </a:ext>
                </a:extLst>
              </a:tr>
              <a:tr h="43362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612509"/>
                  </a:ext>
                </a:extLst>
              </a:tr>
              <a:tr h="43362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2521216"/>
                  </a:ext>
                </a:extLst>
              </a:tr>
              <a:tr h="43362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8400337"/>
                  </a:ext>
                </a:extLst>
              </a:tr>
              <a:tr h="43362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0747136"/>
                  </a:ext>
                </a:extLst>
              </a:tr>
              <a:tr h="43362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9772814"/>
                  </a:ext>
                </a:extLst>
              </a:tr>
              <a:tr h="43362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7978386"/>
                  </a:ext>
                </a:extLst>
              </a:tr>
              <a:tr h="43362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604750"/>
                  </a:ext>
                </a:extLst>
              </a:tr>
              <a:tr h="43362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11027561"/>
                  </a:ext>
                </a:extLst>
              </a:tr>
              <a:tr h="43362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2850680"/>
                  </a:ext>
                </a:extLst>
              </a:tr>
              <a:tr h="43362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5912702"/>
                  </a:ext>
                </a:extLst>
              </a:tr>
              <a:tr h="43362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0670666"/>
                  </a:ext>
                </a:extLst>
              </a:tr>
              <a:tr h="43362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8701284"/>
                  </a:ext>
                </a:extLst>
              </a:tr>
            </a:tbl>
          </a:graphicData>
        </a:graphic>
      </p:graphicFrame>
      <p:sp>
        <p:nvSpPr>
          <p:cNvPr id="7" name="Title 6">
            <a:extLst>
              <a:ext uri="{FF2B5EF4-FFF2-40B4-BE49-F238E27FC236}">
                <a16:creationId xmlns:a16="http://schemas.microsoft.com/office/drawing/2014/main" id="{80868302-0413-1A88-A081-46FCFEC829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53781" y="658762"/>
            <a:ext cx="6351638" cy="5201247"/>
          </a:xfrm>
        </p:spPr>
        <p:txBody>
          <a:bodyPr lIns="457200" tIns="0" rIns="457200" bIns="0" anchor="ctr"/>
          <a:lstStyle>
            <a:lvl1pPr algn="ctr">
              <a:lnSpc>
                <a:spcPct val="100000"/>
              </a:lnSpc>
              <a:defRPr sz="8000" b="1"/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9E4F8DC2-6173-797C-063C-ABCB0683591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23928" y="838200"/>
            <a:ext cx="3429000" cy="3026664"/>
          </a:xfrm>
          <a:solidFill>
            <a:schemeClr val="accent2"/>
          </a:solidFill>
          <a:ln w="12700">
            <a:solidFill>
              <a:schemeClr val="bg1"/>
            </a:solidFill>
          </a:ln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1BAEDB1-AAC6-8012-7AC3-CC75D0096F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24880" y="4748981"/>
            <a:ext cx="3434141" cy="845574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22225">
            <a:solidFill>
              <a:schemeClr val="bg1"/>
            </a:solidFill>
          </a:ln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marL="324000" indent="0">
              <a:buNone/>
              <a:defRPr/>
            </a:lvl2pPr>
            <a:lvl3pPr marL="630000" indent="0">
              <a:buNone/>
              <a:defRPr/>
            </a:lvl3pPr>
            <a:lvl4pPr marL="1008000" indent="0">
              <a:buNone/>
              <a:defRPr/>
            </a:lvl4pPr>
            <a:lvl5pPr marL="1368000" indent="0">
              <a:buNone/>
              <a:defRPr/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DB684C2F-977D-54D2-F9DB-5A0CC3DF16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053781" y="6085795"/>
            <a:ext cx="3428434" cy="2949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footer</a:t>
            </a:r>
          </a:p>
        </p:txBody>
      </p: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id="{2AB94E18-4F07-B724-9D3D-4480193774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62182" y="6115665"/>
            <a:ext cx="474545" cy="24366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75857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BA4B42F-2C80-4037-BF8E-C209D59D930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35376"/>
            <a:ext cx="2844799" cy="365125"/>
          </a:xfrm>
        </p:spPr>
        <p:txBody>
          <a:bodyPr/>
          <a:lstStyle/>
          <a:p>
            <a:fld id="{91CD4B7E-D172-41E4-BE36-64B5A7E393CD}" type="datetimeFigureOut">
              <a:rPr lang="en-US" noProof="0" smtClean="0"/>
              <a:t>5/26/2025</a:t>
            </a:fld>
            <a:endParaRPr lang="en-US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E56474-3A38-4097-8649-FAF662D8C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95363" y="6435376"/>
            <a:ext cx="1052510" cy="365125"/>
          </a:xfrm>
        </p:spPr>
        <p:txBody>
          <a:bodyPr/>
          <a:lstStyle/>
          <a:p>
            <a:fld id="{F603CDE5-C1D8-4EDD-870F-A498BAFA520F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FF907DD0-6A5F-4994-AB77-82E2972268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5101" y="6435376"/>
            <a:ext cx="6818262" cy="365125"/>
          </a:xfrm>
        </p:spPr>
        <p:txBody>
          <a:bodyPr/>
          <a:lstStyle/>
          <a:p>
            <a:pPr algn="l"/>
            <a:r>
              <a:rPr lang="en-US" noProof="0" dirty="0"/>
              <a:t>Teach a Course</a:t>
            </a:r>
          </a:p>
        </p:txBody>
      </p:sp>
    </p:spTree>
    <p:extLst>
      <p:ext uri="{BB962C8B-B14F-4D97-AF65-F5344CB8AC3E}">
        <p14:creationId xmlns:p14="http://schemas.microsoft.com/office/powerpoint/2010/main" val="29021140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" name="Table 8">
            <a:extLst>
              <a:ext uri="{FF2B5EF4-FFF2-40B4-BE49-F238E27FC236}">
                <a16:creationId xmlns:a16="http://schemas.microsoft.com/office/drawing/2014/main" id="{EBF8DFED-2B0F-8F5E-DBAA-98D765435F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864638672"/>
              </p:ext>
            </p:extLst>
          </p:nvPr>
        </p:nvGraphicFramePr>
        <p:xfrm>
          <a:off x="434810" y="420624"/>
          <a:ext cx="11322380" cy="6016752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66119">
                  <a:extLst>
                    <a:ext uri="{9D8B030D-6E8A-4147-A177-3AD203B41FA5}">
                      <a16:colId xmlns:a16="http://schemas.microsoft.com/office/drawing/2014/main" val="3227434602"/>
                    </a:ext>
                  </a:extLst>
                </a:gridCol>
                <a:gridCol w="566119">
                  <a:extLst>
                    <a:ext uri="{9D8B030D-6E8A-4147-A177-3AD203B41FA5}">
                      <a16:colId xmlns:a16="http://schemas.microsoft.com/office/drawing/2014/main" val="3419189744"/>
                    </a:ext>
                  </a:extLst>
                </a:gridCol>
                <a:gridCol w="566119">
                  <a:extLst>
                    <a:ext uri="{9D8B030D-6E8A-4147-A177-3AD203B41FA5}">
                      <a16:colId xmlns:a16="http://schemas.microsoft.com/office/drawing/2014/main" val="2679191072"/>
                    </a:ext>
                  </a:extLst>
                </a:gridCol>
                <a:gridCol w="566119">
                  <a:extLst>
                    <a:ext uri="{9D8B030D-6E8A-4147-A177-3AD203B41FA5}">
                      <a16:colId xmlns:a16="http://schemas.microsoft.com/office/drawing/2014/main" val="2978856169"/>
                    </a:ext>
                  </a:extLst>
                </a:gridCol>
                <a:gridCol w="566119">
                  <a:extLst>
                    <a:ext uri="{9D8B030D-6E8A-4147-A177-3AD203B41FA5}">
                      <a16:colId xmlns:a16="http://schemas.microsoft.com/office/drawing/2014/main" val="3275508775"/>
                    </a:ext>
                  </a:extLst>
                </a:gridCol>
                <a:gridCol w="566119">
                  <a:extLst>
                    <a:ext uri="{9D8B030D-6E8A-4147-A177-3AD203B41FA5}">
                      <a16:colId xmlns:a16="http://schemas.microsoft.com/office/drawing/2014/main" val="2818438643"/>
                    </a:ext>
                  </a:extLst>
                </a:gridCol>
                <a:gridCol w="566119">
                  <a:extLst>
                    <a:ext uri="{9D8B030D-6E8A-4147-A177-3AD203B41FA5}">
                      <a16:colId xmlns:a16="http://schemas.microsoft.com/office/drawing/2014/main" val="4103063430"/>
                    </a:ext>
                  </a:extLst>
                </a:gridCol>
                <a:gridCol w="566119">
                  <a:extLst>
                    <a:ext uri="{9D8B030D-6E8A-4147-A177-3AD203B41FA5}">
                      <a16:colId xmlns:a16="http://schemas.microsoft.com/office/drawing/2014/main" val="1109330882"/>
                    </a:ext>
                  </a:extLst>
                </a:gridCol>
                <a:gridCol w="566119">
                  <a:extLst>
                    <a:ext uri="{9D8B030D-6E8A-4147-A177-3AD203B41FA5}">
                      <a16:colId xmlns:a16="http://schemas.microsoft.com/office/drawing/2014/main" val="4218281584"/>
                    </a:ext>
                  </a:extLst>
                </a:gridCol>
                <a:gridCol w="566119">
                  <a:extLst>
                    <a:ext uri="{9D8B030D-6E8A-4147-A177-3AD203B41FA5}">
                      <a16:colId xmlns:a16="http://schemas.microsoft.com/office/drawing/2014/main" val="1611426398"/>
                    </a:ext>
                  </a:extLst>
                </a:gridCol>
                <a:gridCol w="566119">
                  <a:extLst>
                    <a:ext uri="{9D8B030D-6E8A-4147-A177-3AD203B41FA5}">
                      <a16:colId xmlns:a16="http://schemas.microsoft.com/office/drawing/2014/main" val="503927227"/>
                    </a:ext>
                  </a:extLst>
                </a:gridCol>
                <a:gridCol w="566119">
                  <a:extLst>
                    <a:ext uri="{9D8B030D-6E8A-4147-A177-3AD203B41FA5}">
                      <a16:colId xmlns:a16="http://schemas.microsoft.com/office/drawing/2014/main" val="2015270961"/>
                    </a:ext>
                  </a:extLst>
                </a:gridCol>
                <a:gridCol w="566119">
                  <a:extLst>
                    <a:ext uri="{9D8B030D-6E8A-4147-A177-3AD203B41FA5}">
                      <a16:colId xmlns:a16="http://schemas.microsoft.com/office/drawing/2014/main" val="342415256"/>
                    </a:ext>
                  </a:extLst>
                </a:gridCol>
                <a:gridCol w="566119">
                  <a:extLst>
                    <a:ext uri="{9D8B030D-6E8A-4147-A177-3AD203B41FA5}">
                      <a16:colId xmlns:a16="http://schemas.microsoft.com/office/drawing/2014/main" val="3483353207"/>
                    </a:ext>
                  </a:extLst>
                </a:gridCol>
                <a:gridCol w="566119">
                  <a:extLst>
                    <a:ext uri="{9D8B030D-6E8A-4147-A177-3AD203B41FA5}">
                      <a16:colId xmlns:a16="http://schemas.microsoft.com/office/drawing/2014/main" val="2092302351"/>
                    </a:ext>
                  </a:extLst>
                </a:gridCol>
                <a:gridCol w="566119">
                  <a:extLst>
                    <a:ext uri="{9D8B030D-6E8A-4147-A177-3AD203B41FA5}">
                      <a16:colId xmlns:a16="http://schemas.microsoft.com/office/drawing/2014/main" val="3068012968"/>
                    </a:ext>
                  </a:extLst>
                </a:gridCol>
                <a:gridCol w="566119">
                  <a:extLst>
                    <a:ext uri="{9D8B030D-6E8A-4147-A177-3AD203B41FA5}">
                      <a16:colId xmlns:a16="http://schemas.microsoft.com/office/drawing/2014/main" val="2258278874"/>
                    </a:ext>
                  </a:extLst>
                </a:gridCol>
                <a:gridCol w="566119">
                  <a:extLst>
                    <a:ext uri="{9D8B030D-6E8A-4147-A177-3AD203B41FA5}">
                      <a16:colId xmlns:a16="http://schemas.microsoft.com/office/drawing/2014/main" val="1953257001"/>
                    </a:ext>
                  </a:extLst>
                </a:gridCol>
                <a:gridCol w="566119">
                  <a:extLst>
                    <a:ext uri="{9D8B030D-6E8A-4147-A177-3AD203B41FA5}">
                      <a16:colId xmlns:a16="http://schemas.microsoft.com/office/drawing/2014/main" val="539162799"/>
                    </a:ext>
                  </a:extLst>
                </a:gridCol>
                <a:gridCol w="566119">
                  <a:extLst>
                    <a:ext uri="{9D8B030D-6E8A-4147-A177-3AD203B41FA5}">
                      <a16:colId xmlns:a16="http://schemas.microsoft.com/office/drawing/2014/main" val="1367589565"/>
                    </a:ext>
                  </a:extLst>
                </a:gridCol>
              </a:tblGrid>
              <a:tr h="859536">
                <a:tc gridSpan="20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664993"/>
                  </a:ext>
                </a:extLst>
              </a:tr>
              <a:tr h="42976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612509"/>
                  </a:ext>
                </a:extLst>
              </a:tr>
              <a:tr h="42976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2521216"/>
                  </a:ext>
                </a:extLst>
              </a:tr>
              <a:tr h="42976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8400337"/>
                  </a:ext>
                </a:extLst>
              </a:tr>
              <a:tr h="42976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0747136"/>
                  </a:ext>
                </a:extLst>
              </a:tr>
              <a:tr h="42976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9772814"/>
                  </a:ext>
                </a:extLst>
              </a:tr>
              <a:tr h="42976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7978386"/>
                  </a:ext>
                </a:extLst>
              </a:tr>
              <a:tr h="42976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604750"/>
                  </a:ext>
                </a:extLst>
              </a:tr>
              <a:tr h="42976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11027561"/>
                  </a:ext>
                </a:extLst>
              </a:tr>
              <a:tr h="42976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2850680"/>
                  </a:ext>
                </a:extLst>
              </a:tr>
              <a:tr h="42976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5912702"/>
                  </a:ext>
                </a:extLst>
              </a:tr>
              <a:tr h="42976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0670666"/>
                  </a:ext>
                </a:extLst>
              </a:tr>
              <a:tr h="42976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8701284"/>
                  </a:ext>
                </a:extLst>
              </a:tr>
            </a:tbl>
          </a:graphicData>
        </a:graphic>
      </p:graphicFrame>
      <p:sp>
        <p:nvSpPr>
          <p:cNvPr id="7" name="Title 6">
            <a:extLst>
              <a:ext uri="{FF2B5EF4-FFF2-40B4-BE49-F238E27FC236}">
                <a16:creationId xmlns:a16="http://schemas.microsoft.com/office/drawing/2014/main" id="{80868302-0413-1A88-A081-46FCFEC829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5605" y="420624"/>
            <a:ext cx="11300791" cy="824949"/>
          </a:xfrm>
        </p:spPr>
        <p:txBody>
          <a:bodyPr anchor="ctr"/>
          <a:lstStyle>
            <a:lvl1pPr algn="ctr">
              <a:lnSpc>
                <a:spcPct val="90000"/>
              </a:lnSpc>
              <a:defRPr sz="2800" b="0"/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81C507B-2DF1-964E-FD34-1B05D239541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335261" y="1659392"/>
            <a:ext cx="2252101" cy="2252208"/>
          </a:xfrm>
          <a:prstGeom prst="roundRect">
            <a:avLst>
              <a:gd name="adj" fmla="val 0"/>
            </a:avLst>
          </a:prstGeom>
          <a:solidFill>
            <a:schemeClr val="accent3"/>
          </a:solidFill>
          <a:ln w="25400">
            <a:solidFill>
              <a:schemeClr val="bg1"/>
            </a:solidFill>
          </a:ln>
        </p:spPr>
        <p:txBody>
          <a:bodyPr tIns="457200" anchor="t">
            <a:noAutofit/>
          </a:bodyPr>
          <a:lstStyle>
            <a:lvl1pPr marL="0" indent="0" algn="ctr">
              <a:buNone/>
              <a:defRPr sz="2400" cap="all" baseline="0"/>
            </a:lvl1pPr>
            <a:lvl2pPr marL="324000" indent="0" algn="ctr">
              <a:buNone/>
              <a:defRPr sz="1600"/>
            </a:lvl2pPr>
            <a:lvl3pPr marL="630000" indent="0" algn="ctr">
              <a:buNone/>
              <a:defRPr sz="1600"/>
            </a:lvl3pPr>
            <a:lvl4pPr marL="1008000" indent="0" algn="ctr">
              <a:buNone/>
              <a:defRPr sz="1600"/>
            </a:lvl4pPr>
            <a:lvl5pPr marL="1368000" indent="0" algn="ctr">
              <a:buNone/>
              <a:defRPr sz="1600"/>
            </a:lvl5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1BAEDB1-AAC6-8012-7AC3-CC75D0096F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1572311" y="2651125"/>
            <a:ext cx="1778000" cy="996950"/>
          </a:xfrm>
        </p:spPr>
        <p:txBody>
          <a:bodyPr anchor="t">
            <a:norm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marL="324000" indent="0">
              <a:buNone/>
              <a:defRPr/>
            </a:lvl2pPr>
            <a:lvl3pPr marL="630000" indent="0">
              <a:buNone/>
              <a:defRPr/>
            </a:lvl3pPr>
            <a:lvl4pPr marL="1008000" indent="0">
              <a:buNone/>
              <a:defRPr/>
            </a:lvl4pPr>
            <a:lvl5pPr marL="1368000" indent="0">
              <a:buNone/>
              <a:defRPr/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ADF2E8A7-89F2-752F-0DF7-B05CD19E593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69949" y="1679712"/>
            <a:ext cx="2252101" cy="2252208"/>
          </a:xfrm>
          <a:prstGeom prst="roundRect">
            <a:avLst>
              <a:gd name="adj" fmla="val 0"/>
            </a:avLst>
          </a:prstGeom>
          <a:solidFill>
            <a:schemeClr val="accent3"/>
          </a:solidFill>
          <a:ln w="25400">
            <a:solidFill>
              <a:schemeClr val="bg1"/>
            </a:solidFill>
          </a:ln>
        </p:spPr>
        <p:txBody>
          <a:bodyPr tIns="457200" anchor="t">
            <a:noAutofit/>
          </a:bodyPr>
          <a:lstStyle>
            <a:lvl1pPr marL="0" indent="0" algn="ctr">
              <a:buNone/>
              <a:defRPr sz="2400" cap="all" baseline="0"/>
            </a:lvl1pPr>
            <a:lvl2pPr marL="324000" indent="0" algn="ctr">
              <a:buNone/>
              <a:defRPr sz="1600"/>
            </a:lvl2pPr>
            <a:lvl3pPr marL="630000" indent="0" algn="ctr">
              <a:buNone/>
              <a:defRPr sz="1600"/>
            </a:lvl3pPr>
            <a:lvl4pPr marL="1008000" indent="0" algn="ctr">
              <a:buNone/>
              <a:defRPr sz="1600"/>
            </a:lvl4pPr>
            <a:lvl5pPr marL="1368000" indent="0" algn="ctr">
              <a:buNone/>
              <a:defRPr sz="1600"/>
            </a:lvl5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586CD862-4539-E57E-AB29-3C732F86C53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white">
          <a:xfrm>
            <a:off x="5206999" y="2671445"/>
            <a:ext cx="1778000" cy="996950"/>
          </a:xfrm>
        </p:spPr>
        <p:txBody>
          <a:bodyPr anchor="t">
            <a:norm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marL="324000" indent="0">
              <a:buNone/>
              <a:defRPr/>
            </a:lvl2pPr>
            <a:lvl3pPr marL="630000" indent="0">
              <a:buNone/>
              <a:defRPr/>
            </a:lvl3pPr>
            <a:lvl4pPr marL="1008000" indent="0">
              <a:buNone/>
              <a:defRPr/>
            </a:lvl4pPr>
            <a:lvl5pPr marL="1368000" indent="0">
              <a:buNone/>
              <a:defRPr/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87327351-F712-4BD7-35A2-EA8933FD887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 rot="202674">
            <a:off x="8614539" y="1664021"/>
            <a:ext cx="2252101" cy="2252208"/>
          </a:xfrm>
          <a:prstGeom prst="roundRect">
            <a:avLst>
              <a:gd name="adj" fmla="val 0"/>
            </a:avLst>
          </a:prstGeom>
          <a:solidFill>
            <a:schemeClr val="accent3"/>
          </a:solidFill>
          <a:ln w="25400">
            <a:solidFill>
              <a:schemeClr val="bg1"/>
            </a:solidFill>
          </a:ln>
        </p:spPr>
        <p:txBody>
          <a:bodyPr tIns="457200" anchor="t">
            <a:noAutofit/>
          </a:bodyPr>
          <a:lstStyle>
            <a:lvl1pPr marL="0" indent="0" algn="ctr">
              <a:buNone/>
              <a:defRPr sz="2400" cap="all" baseline="0"/>
            </a:lvl1pPr>
            <a:lvl2pPr marL="324000" indent="0" algn="ctr">
              <a:buNone/>
              <a:defRPr sz="1600"/>
            </a:lvl2pPr>
            <a:lvl3pPr marL="630000" indent="0" algn="ctr">
              <a:buNone/>
              <a:defRPr sz="1600"/>
            </a:lvl3pPr>
            <a:lvl4pPr marL="1008000" indent="0" algn="ctr">
              <a:buNone/>
              <a:defRPr sz="1600"/>
            </a:lvl4pPr>
            <a:lvl5pPr marL="1368000" indent="0" algn="ctr">
              <a:buNone/>
              <a:defRPr sz="1600"/>
            </a:lvl5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6CB9E4AC-A2E5-545F-FFF7-625B1BB7A8C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 bwMode="white">
          <a:xfrm rot="202674">
            <a:off x="8851589" y="2655754"/>
            <a:ext cx="1778000" cy="996950"/>
          </a:xfrm>
        </p:spPr>
        <p:txBody>
          <a:bodyPr anchor="t">
            <a:norm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marL="324000" indent="0">
              <a:buNone/>
              <a:defRPr/>
            </a:lvl2pPr>
            <a:lvl3pPr marL="630000" indent="0">
              <a:buNone/>
              <a:defRPr/>
            </a:lvl3pPr>
            <a:lvl4pPr marL="1008000" indent="0">
              <a:buNone/>
              <a:defRPr/>
            </a:lvl4pPr>
            <a:lvl5pPr marL="1368000" indent="0">
              <a:buNone/>
              <a:defRPr/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91244D88-9A35-9B80-EAFF-3557C9EB032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 rot="21388604">
            <a:off x="3100080" y="3715147"/>
            <a:ext cx="2252101" cy="2252208"/>
          </a:xfrm>
          <a:prstGeom prst="roundRect">
            <a:avLst>
              <a:gd name="adj" fmla="val 0"/>
            </a:avLst>
          </a:prstGeom>
          <a:solidFill>
            <a:schemeClr val="accent3"/>
          </a:solidFill>
          <a:ln w="25400">
            <a:solidFill>
              <a:schemeClr val="bg1"/>
            </a:solidFill>
          </a:ln>
        </p:spPr>
        <p:txBody>
          <a:bodyPr tIns="457200" anchor="t">
            <a:noAutofit/>
          </a:bodyPr>
          <a:lstStyle>
            <a:lvl1pPr marL="0" indent="0" algn="ctr">
              <a:buNone/>
              <a:defRPr sz="2400" cap="all" baseline="0"/>
            </a:lvl1pPr>
            <a:lvl2pPr marL="324000" indent="0" algn="ctr">
              <a:buNone/>
              <a:defRPr sz="1600"/>
            </a:lvl2pPr>
            <a:lvl3pPr marL="630000" indent="0" algn="ctr">
              <a:buNone/>
              <a:defRPr sz="1600"/>
            </a:lvl3pPr>
            <a:lvl4pPr marL="1008000" indent="0" algn="ctr">
              <a:buNone/>
              <a:defRPr sz="1600"/>
            </a:lvl4pPr>
            <a:lvl5pPr marL="1368000" indent="0" algn="ctr">
              <a:buNone/>
              <a:defRPr sz="1600"/>
            </a:lvl5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51544572-3326-C8E8-C7E7-FFFA5A2D68B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white">
          <a:xfrm rot="21388604">
            <a:off x="3337130" y="4706880"/>
            <a:ext cx="1778000" cy="996950"/>
          </a:xfrm>
        </p:spPr>
        <p:txBody>
          <a:bodyPr anchor="t">
            <a:norm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marL="324000" indent="0">
              <a:buNone/>
              <a:defRPr/>
            </a:lvl2pPr>
            <a:lvl3pPr marL="630000" indent="0">
              <a:buNone/>
              <a:defRPr/>
            </a:lvl3pPr>
            <a:lvl4pPr marL="1008000" indent="0">
              <a:buNone/>
              <a:defRPr/>
            </a:lvl4pPr>
            <a:lvl5pPr marL="1368000" indent="0">
              <a:buNone/>
              <a:defRPr/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723B9AE5-89C8-9E36-A1BF-9CE4E268067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847484" y="3709035"/>
            <a:ext cx="2252101" cy="2252208"/>
          </a:xfrm>
          <a:prstGeom prst="roundRect">
            <a:avLst>
              <a:gd name="adj" fmla="val 0"/>
            </a:avLst>
          </a:prstGeom>
          <a:solidFill>
            <a:schemeClr val="accent3"/>
          </a:solidFill>
          <a:ln w="25400">
            <a:solidFill>
              <a:schemeClr val="bg1"/>
            </a:solidFill>
          </a:ln>
        </p:spPr>
        <p:txBody>
          <a:bodyPr tIns="457200" anchor="t">
            <a:noAutofit/>
          </a:bodyPr>
          <a:lstStyle>
            <a:lvl1pPr marL="0" indent="0" algn="ctr">
              <a:buNone/>
              <a:defRPr sz="2400" cap="all" baseline="0"/>
            </a:lvl1pPr>
            <a:lvl2pPr marL="324000" indent="0" algn="ctr">
              <a:buNone/>
              <a:defRPr sz="1600"/>
            </a:lvl2pPr>
            <a:lvl3pPr marL="630000" indent="0" algn="ctr">
              <a:buNone/>
              <a:defRPr sz="1600"/>
            </a:lvl3pPr>
            <a:lvl4pPr marL="1008000" indent="0" algn="ctr">
              <a:buNone/>
              <a:defRPr sz="1600"/>
            </a:lvl4pPr>
            <a:lvl5pPr marL="1368000" indent="0" algn="ctr">
              <a:buNone/>
              <a:defRPr sz="1600"/>
            </a:lvl5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CD48AF07-4B45-FEDE-C05D-99E96E4540B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white">
          <a:xfrm>
            <a:off x="7084534" y="4700768"/>
            <a:ext cx="1778000" cy="996950"/>
          </a:xfrm>
        </p:spPr>
        <p:txBody>
          <a:bodyPr anchor="t">
            <a:norm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marL="324000" indent="0">
              <a:buNone/>
              <a:defRPr/>
            </a:lvl2pPr>
            <a:lvl3pPr marL="630000" indent="0">
              <a:buNone/>
              <a:defRPr/>
            </a:lvl3pPr>
            <a:lvl4pPr marL="1008000" indent="0">
              <a:buNone/>
              <a:defRPr/>
            </a:lvl4pPr>
            <a:lvl5pPr marL="1368000" indent="0">
              <a:buNone/>
              <a:defRPr/>
            </a:lvl5pPr>
          </a:lstStyle>
          <a:p>
            <a:pPr lvl="0"/>
            <a:r>
              <a:rPr lang="en-US" dirty="0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37651389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CB329B88-C3B0-DEDF-BA89-4FECA7E20F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81693" y="393647"/>
            <a:ext cx="11228615" cy="6070706"/>
            <a:chOff x="481693" y="393647"/>
            <a:chExt cx="11228615" cy="6070706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2757E85-6B04-10B8-38D8-C7DD17EA911F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4718952" y="1281179"/>
              <a:ext cx="6991354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30D9B5DE-71CB-6798-3C6E-54AAB7D4F8FC}"/>
                </a:ext>
              </a:extLst>
            </p:cNvPr>
            <p:cNvGrpSpPr/>
            <p:nvPr userDrawn="1"/>
          </p:nvGrpSpPr>
          <p:grpSpPr>
            <a:xfrm>
              <a:off x="481693" y="393647"/>
              <a:ext cx="11228615" cy="6070706"/>
              <a:chOff x="481693" y="393647"/>
              <a:chExt cx="11228615" cy="6070706"/>
            </a:xfrm>
          </p:grpSpPr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36663161-DCA7-1B0A-C207-F09ADAB86F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 userDrawn="1"/>
            </p:nvGrpSpPr>
            <p:grpSpPr>
              <a:xfrm>
                <a:off x="481693" y="393647"/>
                <a:ext cx="11228615" cy="6070706"/>
                <a:chOff x="481693" y="393647"/>
                <a:chExt cx="11228615" cy="6070706"/>
              </a:xfrm>
            </p:grpSpPr>
            <p:sp>
              <p:nvSpPr>
                <p:cNvPr id="2" name="Rectangle 1">
                  <a:extLst>
                    <a:ext uri="{FF2B5EF4-FFF2-40B4-BE49-F238E27FC236}">
                      <a16:creationId xmlns:a16="http://schemas.microsoft.com/office/drawing/2014/main" id="{DE5A6159-3269-247C-FFBE-0940C19C2B48}"/>
                    </a:ext>
                  </a:extLst>
                </p:cNvPr>
                <p:cNvSpPr/>
                <p:nvPr userDrawn="1"/>
              </p:nvSpPr>
              <p:spPr>
                <a:xfrm>
                  <a:off x="481693" y="393648"/>
                  <a:ext cx="11228615" cy="6070705"/>
                </a:xfrm>
                <a:prstGeom prst="rect">
                  <a:avLst/>
                </a:prstGeom>
                <a:noFill/>
                <a:ln w="381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cxnSp>
              <p:nvCxnSpPr>
                <p:cNvPr id="4" name="Straight Connector 3">
                  <a:extLst>
                    <a:ext uri="{FF2B5EF4-FFF2-40B4-BE49-F238E27FC236}">
                      <a16:creationId xmlns:a16="http://schemas.microsoft.com/office/drawing/2014/main" id="{36AA070F-54CD-7244-E817-D1EEAEAE37D4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4718957" y="393647"/>
                  <a:ext cx="0" cy="6070706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" name="Straight Connector 5">
                  <a:extLst>
                    <a:ext uri="{FF2B5EF4-FFF2-40B4-BE49-F238E27FC236}">
                      <a16:creationId xmlns:a16="http://schemas.microsoft.com/office/drawing/2014/main" id="{4B2AF797-9409-ECDA-DB46-07EC4F37F60E}"/>
                    </a:ext>
                  </a:extLst>
                </p:cNvPr>
                <p:cNvCxnSpPr/>
                <p:nvPr userDrawn="1"/>
              </p:nvCxnSpPr>
              <p:spPr>
                <a:xfrm>
                  <a:off x="10863943" y="5878287"/>
                  <a:ext cx="0" cy="586066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" name="Straight Connector 7">
                  <a:extLst>
                    <a:ext uri="{FF2B5EF4-FFF2-40B4-BE49-F238E27FC236}">
                      <a16:creationId xmlns:a16="http://schemas.microsoft.com/office/drawing/2014/main" id="{08123A1E-CFCD-A97E-0315-FE69EDB804D7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481693" y="3159704"/>
                  <a:ext cx="4237254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8F8BCC96-50C0-4DBF-F6DC-4BDFF75A2321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4718957" y="5878287"/>
                <a:ext cx="699134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9E4F8DC2-6173-797C-063C-ABCB0683591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99111" y="3159698"/>
            <a:ext cx="4217394" cy="3289363"/>
          </a:xfrm>
          <a:ln w="12700">
            <a:noFill/>
          </a:ln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81C507B-2DF1-964E-FD34-1B05D239541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18947" y="403472"/>
            <a:ext cx="6991355" cy="862432"/>
          </a:xfrm>
          <a:prstGeom prst="roundRect">
            <a:avLst>
              <a:gd name="adj" fmla="val 0"/>
            </a:avLst>
          </a:prstGeom>
          <a:noFill/>
          <a:ln w="25400">
            <a:noFill/>
          </a:ln>
        </p:spPr>
        <p:txBody>
          <a:bodyPr tIns="0" bIns="0" anchor="ctr">
            <a:noAutofit/>
          </a:bodyPr>
          <a:lstStyle>
            <a:lvl1pPr marL="0" indent="0" algn="ctr">
              <a:buNone/>
              <a:defRPr sz="2000" cap="all" baseline="0"/>
            </a:lvl1pPr>
            <a:lvl2pPr marL="324000" indent="0" algn="ctr">
              <a:buNone/>
              <a:defRPr sz="1600"/>
            </a:lvl2pPr>
            <a:lvl3pPr marL="630000" indent="0" algn="ctr">
              <a:buNone/>
              <a:defRPr sz="1600"/>
            </a:lvl3pPr>
            <a:lvl4pPr marL="1008000" indent="0" algn="ctr">
              <a:buNone/>
              <a:defRPr sz="1600"/>
            </a:lvl4pPr>
            <a:lvl5pPr marL="1368000" indent="0" algn="ctr">
              <a:buNone/>
              <a:defRPr sz="1600"/>
            </a:lvl5pPr>
          </a:lstStyle>
          <a:p>
            <a:pPr lvl="0"/>
            <a:r>
              <a:rPr lang="en-US" dirty="0"/>
              <a:t>Add subtitle here</a:t>
            </a:r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8308474B-1816-77B5-FB6C-C41A741699D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260616" y="1749732"/>
            <a:ext cx="914400" cy="914400"/>
          </a:xfrm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1BAEDB1-AAC6-8012-7AC3-CC75D0096F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64549" y="1877962"/>
            <a:ext cx="4801647" cy="698090"/>
          </a:xfrm>
        </p:spPr>
        <p:txBody>
          <a:bodyPr anchor="t">
            <a:norm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marL="324000" indent="0">
              <a:buNone/>
              <a:defRPr/>
            </a:lvl2pPr>
            <a:lvl3pPr marL="630000" indent="0">
              <a:buNone/>
              <a:defRPr/>
            </a:lvl3pPr>
            <a:lvl4pPr marL="1008000" indent="0">
              <a:buNone/>
              <a:defRPr/>
            </a:lvl4pPr>
            <a:lvl5pPr marL="1368000" indent="0">
              <a:buNone/>
              <a:defRPr/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33" name="Picture Placeholder 30">
            <a:extLst>
              <a:ext uri="{FF2B5EF4-FFF2-40B4-BE49-F238E27FC236}">
                <a16:creationId xmlns:a16="http://schemas.microsoft.com/office/drawing/2014/main" id="{B6BA8D7D-BBDF-6842-52E2-26BE7BD4B4D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260616" y="3136491"/>
            <a:ext cx="914400" cy="914400"/>
          </a:xfrm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D7EED23F-2C80-CBC0-124A-91B34EAC31C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64549" y="3244646"/>
            <a:ext cx="4801647" cy="698090"/>
          </a:xfrm>
        </p:spPr>
        <p:txBody>
          <a:bodyPr anchor="t">
            <a:norm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marL="324000" indent="0">
              <a:buNone/>
              <a:defRPr/>
            </a:lvl2pPr>
            <a:lvl3pPr marL="630000" indent="0">
              <a:buNone/>
              <a:defRPr/>
            </a:lvl3pPr>
            <a:lvl4pPr marL="1008000" indent="0">
              <a:buNone/>
              <a:defRPr/>
            </a:lvl4pPr>
            <a:lvl5pPr marL="1368000" indent="0">
              <a:buNone/>
              <a:defRPr/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34" name="Picture Placeholder 30">
            <a:extLst>
              <a:ext uri="{FF2B5EF4-FFF2-40B4-BE49-F238E27FC236}">
                <a16:creationId xmlns:a16="http://schemas.microsoft.com/office/drawing/2014/main" id="{B285BD9D-24CC-50AA-05B8-39DBBCC0EA54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260616" y="4450151"/>
            <a:ext cx="914400" cy="914400"/>
          </a:xfrm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13">
            <a:extLst>
              <a:ext uri="{FF2B5EF4-FFF2-40B4-BE49-F238E27FC236}">
                <a16:creationId xmlns:a16="http://schemas.microsoft.com/office/drawing/2014/main" id="{2A278560-5EC9-91F3-0DF2-A947D892A58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64549" y="4558306"/>
            <a:ext cx="4801647" cy="698090"/>
          </a:xfrm>
        </p:spPr>
        <p:txBody>
          <a:bodyPr anchor="t">
            <a:norm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marL="324000" indent="0">
              <a:buNone/>
              <a:defRPr/>
            </a:lvl2pPr>
            <a:lvl3pPr marL="630000" indent="0">
              <a:buNone/>
              <a:defRPr/>
            </a:lvl3pPr>
            <a:lvl4pPr marL="1008000" indent="0">
              <a:buNone/>
              <a:defRPr/>
            </a:lvl4pPr>
            <a:lvl5pPr marL="1368000" indent="0">
              <a:buNone/>
              <a:defRPr/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6" name="Footer Placeholder 4">
            <a:extLst>
              <a:ext uri="{FF2B5EF4-FFF2-40B4-BE49-F238E27FC236}">
                <a16:creationId xmlns:a16="http://schemas.microsoft.com/office/drawing/2014/main" id="{DB49BBE5-CCBB-7C39-D34E-E82C25AA57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2252" y="5994209"/>
            <a:ext cx="59332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footer</a:t>
            </a:r>
          </a:p>
        </p:txBody>
      </p: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id="{2AB94E18-4F07-B724-9D3D-4480193774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62182" y="5994209"/>
            <a:ext cx="474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80868302-0413-1A88-A081-46FCFEC829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0322" y="408568"/>
            <a:ext cx="4238625" cy="2751130"/>
          </a:xfrm>
          <a:ln w="12700">
            <a:solidFill>
              <a:schemeClr val="bg1"/>
            </a:solidFill>
          </a:ln>
        </p:spPr>
        <p:txBody>
          <a:bodyPr tIns="0" bIns="0" anchor="ctr"/>
          <a:lstStyle>
            <a:lvl1pPr algn="ctr">
              <a:lnSpc>
                <a:spcPct val="100000"/>
              </a:lnSpc>
              <a:defRPr sz="4000" b="1"/>
            </a:lvl1pPr>
          </a:lstStyle>
          <a:p>
            <a:r>
              <a:rPr lang="en-US" dirty="0"/>
              <a:t>Add title here</a:t>
            </a:r>
          </a:p>
        </p:txBody>
      </p:sp>
    </p:spTree>
    <p:extLst>
      <p:ext uri="{BB962C8B-B14F-4D97-AF65-F5344CB8AC3E}">
        <p14:creationId xmlns:p14="http://schemas.microsoft.com/office/powerpoint/2010/main" val="27313244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179551DA-AB5E-4A9C-38E9-26E265447B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81693" y="393647"/>
            <a:ext cx="11228615" cy="6070706"/>
            <a:chOff x="481693" y="393647"/>
            <a:chExt cx="11228615" cy="6070706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DE5A6159-3269-247C-FFBE-0940C19C2B48}"/>
                </a:ext>
              </a:extLst>
            </p:cNvPr>
            <p:cNvSpPr/>
            <p:nvPr userDrawn="1"/>
          </p:nvSpPr>
          <p:spPr>
            <a:xfrm>
              <a:off x="481693" y="393648"/>
              <a:ext cx="11228615" cy="6070705"/>
            </a:xfrm>
            <a:prstGeom prst="rect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36AA070F-54CD-7244-E817-D1EEAEAE37D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718957" y="393647"/>
              <a:ext cx="0" cy="607070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4B2AF797-9409-ECDA-DB46-07EC4F37F60E}"/>
                </a:ext>
              </a:extLst>
            </p:cNvPr>
            <p:cNvCxnSpPr/>
            <p:nvPr userDrawn="1"/>
          </p:nvCxnSpPr>
          <p:spPr>
            <a:xfrm>
              <a:off x="10863943" y="5878287"/>
              <a:ext cx="0" cy="58606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2757E85-6B04-10B8-38D8-C7DD17EA911F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4718952" y="1281179"/>
              <a:ext cx="6991354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8F8BCC96-50C0-4DBF-F6DC-4BDFF75A232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718957" y="5878287"/>
              <a:ext cx="6991349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80868302-0413-1A88-A081-46FCFEC829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18272" y="393646"/>
            <a:ext cx="6955946" cy="867815"/>
          </a:xfrm>
        </p:spPr>
        <p:txBody>
          <a:bodyPr tIns="0" bIns="0" anchor="ctr"/>
          <a:lstStyle>
            <a:lvl1pPr algn="ctr">
              <a:lnSpc>
                <a:spcPct val="100000"/>
              </a:lnSpc>
              <a:defRPr sz="4000" b="1"/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9" name="Picture Placeholder 28">
            <a:extLst>
              <a:ext uri="{FF2B5EF4-FFF2-40B4-BE49-F238E27FC236}">
                <a16:creationId xmlns:a16="http://schemas.microsoft.com/office/drawing/2014/main" id="{1508BA2B-29F0-302A-67E4-83220898460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89199" y="413364"/>
            <a:ext cx="4238625" cy="3356579"/>
          </a:xfrm>
          <a:ln w="12700">
            <a:solidFill>
              <a:schemeClr val="bg1"/>
            </a:solidFill>
          </a:ln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9E4F8DC2-6173-797C-063C-ABCB0683591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89199" y="3765754"/>
            <a:ext cx="4238625" cy="2678881"/>
          </a:xfrm>
          <a:ln w="12700">
            <a:solidFill>
              <a:schemeClr val="bg1"/>
            </a:solidFill>
          </a:ln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1BAEDB1-AAC6-8012-7AC3-CC75D0096F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279922" y="1877961"/>
            <a:ext cx="6066499" cy="3698859"/>
          </a:xfrm>
        </p:spPr>
        <p:txBody>
          <a:bodyPr anchor="t">
            <a:normAutofit/>
          </a:bodyPr>
          <a:lstStyle>
            <a:lvl1pPr marL="285750" indent="-285750" algn="l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324000" indent="0">
              <a:buNone/>
              <a:defRPr/>
            </a:lvl2pPr>
            <a:lvl3pPr marL="630000" indent="0">
              <a:buNone/>
              <a:defRPr/>
            </a:lvl3pPr>
            <a:lvl4pPr marL="1008000" indent="0">
              <a:buNone/>
              <a:defRPr/>
            </a:lvl4pPr>
            <a:lvl5pPr marL="1368000" indent="0">
              <a:buNone/>
              <a:defRPr/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6" name="Footer Placeholder 4">
            <a:extLst>
              <a:ext uri="{FF2B5EF4-FFF2-40B4-BE49-F238E27FC236}">
                <a16:creationId xmlns:a16="http://schemas.microsoft.com/office/drawing/2014/main" id="{DB49BBE5-CCBB-7C39-D34E-E82C25AA57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2252" y="5994209"/>
            <a:ext cx="59332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footer</a:t>
            </a:r>
          </a:p>
        </p:txBody>
      </p: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id="{2AB94E18-4F07-B724-9D3D-4480193774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62182" y="5994209"/>
            <a:ext cx="474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48817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Focus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AD0AA671-B458-75A5-FEDC-88210D8224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72440" y="393648"/>
            <a:ext cx="11247120" cy="6070705"/>
            <a:chOff x="472440" y="393648"/>
            <a:chExt cx="11247120" cy="6070705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D8070B43-A554-EF44-F090-0152A26B670B}"/>
                </a:ext>
              </a:extLst>
            </p:cNvPr>
            <p:cNvGrpSpPr/>
            <p:nvPr userDrawn="1"/>
          </p:nvGrpSpPr>
          <p:grpSpPr>
            <a:xfrm>
              <a:off x="4449018" y="3035782"/>
              <a:ext cx="3216339" cy="2488545"/>
              <a:chOff x="4493183" y="3035782"/>
              <a:chExt cx="3216339" cy="2488545"/>
            </a:xfrm>
          </p:grpSpPr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35F32AC8-D0FB-5633-A246-97E5484338E2}"/>
                  </a:ext>
                </a:extLst>
              </p:cNvPr>
              <p:cNvSpPr/>
              <p:nvPr userDrawn="1"/>
            </p:nvSpPr>
            <p:spPr>
              <a:xfrm>
                <a:off x="4503887" y="3035782"/>
                <a:ext cx="3205635" cy="1048119"/>
              </a:xfrm>
              <a:prstGeom prst="roundRect">
                <a:avLst>
                  <a:gd name="adj" fmla="val 50000"/>
                </a:avLst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82655351-4CA5-7030-797E-8AD884256DEB}"/>
                  </a:ext>
                </a:extLst>
              </p:cNvPr>
              <p:cNvSpPr/>
              <p:nvPr userDrawn="1"/>
            </p:nvSpPr>
            <p:spPr>
              <a:xfrm>
                <a:off x="4493183" y="4476208"/>
                <a:ext cx="3205635" cy="1048119"/>
              </a:xfrm>
              <a:prstGeom prst="roundRect">
                <a:avLst>
                  <a:gd name="adj" fmla="val 50000"/>
                </a:avLst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DE5A6159-3269-247C-FFBE-0940C19C2B48}"/>
                </a:ext>
              </a:extLst>
            </p:cNvPr>
            <p:cNvSpPr/>
            <p:nvPr userDrawn="1"/>
          </p:nvSpPr>
          <p:spPr>
            <a:xfrm>
              <a:off x="481693" y="393648"/>
              <a:ext cx="11228615" cy="6070705"/>
            </a:xfrm>
            <a:prstGeom prst="rect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F115498-45E0-83E4-6C2A-B0F8598CC349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472440" y="1291011"/>
              <a:ext cx="112471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7CE35A2D-88FA-6FF8-0B67-6386DECEFBD0}"/>
                </a:ext>
              </a:extLst>
            </p:cNvPr>
            <p:cNvGrpSpPr/>
            <p:nvPr userDrawn="1"/>
          </p:nvGrpSpPr>
          <p:grpSpPr>
            <a:xfrm>
              <a:off x="481694" y="1300843"/>
              <a:ext cx="11228613" cy="5163510"/>
              <a:chOff x="481693" y="1300843"/>
              <a:chExt cx="11228613" cy="5163510"/>
            </a:xfrm>
          </p:grpSpPr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2C4006F0-8F76-A8D3-67AF-77573E5C34BC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4034129" y="1300843"/>
                <a:ext cx="0" cy="516351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0C515FE9-A175-C681-A291-4676AEF27BF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8157873" y="1300843"/>
                <a:ext cx="0" cy="513736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2E1B1C58-815E-DA91-6DDD-C5DEEB6ADD88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481693" y="1300843"/>
                <a:ext cx="11228613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80868302-0413-1A88-A081-46FCFEC829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692" y="423142"/>
            <a:ext cx="11192526" cy="837489"/>
          </a:xfrm>
        </p:spPr>
        <p:txBody>
          <a:bodyPr tIns="0" bIns="0" anchor="ctr"/>
          <a:lstStyle>
            <a:lvl1pPr algn="ctr">
              <a:lnSpc>
                <a:spcPct val="100000"/>
              </a:lnSpc>
              <a:defRPr sz="2800" b="0"/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8" name="Picture Placeholder 28">
            <a:extLst>
              <a:ext uri="{FF2B5EF4-FFF2-40B4-BE49-F238E27FC236}">
                <a16:creationId xmlns:a16="http://schemas.microsoft.com/office/drawing/2014/main" id="{768BF372-EE3D-B6C9-DBFD-32FAA3C73BD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11768" y="1310640"/>
            <a:ext cx="3505938" cy="5124217"/>
          </a:xfrm>
          <a:ln w="12700">
            <a:noFill/>
          </a:ln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6" name="Footer Placeholder 4">
            <a:extLst>
              <a:ext uri="{FF2B5EF4-FFF2-40B4-BE49-F238E27FC236}">
                <a16:creationId xmlns:a16="http://schemas.microsoft.com/office/drawing/2014/main" id="{DB49BBE5-CCBB-7C39-D34E-E82C25AA57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24200" y="6102362"/>
            <a:ext cx="3264218" cy="2727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footer</a:t>
            </a:r>
          </a:p>
        </p:txBody>
      </p:sp>
      <p:sp>
        <p:nvSpPr>
          <p:cNvPr id="17" name="Text Placeholder 13">
            <a:extLst>
              <a:ext uri="{FF2B5EF4-FFF2-40B4-BE49-F238E27FC236}">
                <a16:creationId xmlns:a16="http://schemas.microsoft.com/office/drawing/2014/main" id="{5A131435-86E8-B8C3-7DA2-65F5A5EAB1F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454370" y="1402746"/>
            <a:ext cx="3205635" cy="1048120"/>
          </a:xfrm>
          <a:prstGeom prst="rect">
            <a:avLst/>
          </a:prstGeom>
          <a:noFill/>
          <a:ln w="22225">
            <a:noFill/>
          </a:ln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1" cap="all" baseline="0"/>
            </a:lvl1pPr>
            <a:lvl2pPr marL="324000" indent="0">
              <a:buNone/>
              <a:defRPr/>
            </a:lvl2pPr>
            <a:lvl3pPr marL="630000" indent="0">
              <a:buNone/>
              <a:defRPr/>
            </a:lvl3pPr>
            <a:lvl4pPr marL="1008000" indent="0">
              <a:buNone/>
              <a:defRPr/>
            </a:lvl4pPr>
            <a:lvl5pPr marL="1368000" indent="0">
              <a:buNone/>
              <a:defRPr/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1BAEDB1-AAC6-8012-7AC3-CC75D0096F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867485" y="2536721"/>
            <a:ext cx="2379405" cy="1048119"/>
          </a:xfrm>
          <a:prstGeom prst="roundRect">
            <a:avLst/>
          </a:prstGeom>
          <a:solidFill>
            <a:schemeClr val="accent3"/>
          </a:solidFill>
          <a:ln w="22225">
            <a:solidFill>
              <a:schemeClr val="bg1"/>
            </a:solidFill>
          </a:ln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/>
            </a:lvl1pPr>
            <a:lvl2pPr marL="324000" indent="0">
              <a:buNone/>
              <a:defRPr/>
            </a:lvl2pPr>
            <a:lvl3pPr marL="630000" indent="0">
              <a:buNone/>
              <a:defRPr/>
            </a:lvl3pPr>
            <a:lvl4pPr marL="1008000" indent="0">
              <a:buNone/>
              <a:defRPr/>
            </a:lvl4pPr>
            <a:lvl5pPr marL="1368000" indent="0">
              <a:buNone/>
              <a:defRPr/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B0DE4F42-71D8-6F18-9C5A-EC7A4B0C6C8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67485" y="3753589"/>
            <a:ext cx="2379405" cy="1048119"/>
          </a:xfrm>
          <a:prstGeom prst="roundRect">
            <a:avLst/>
          </a:prstGeom>
          <a:solidFill>
            <a:schemeClr val="accent3"/>
          </a:solidFill>
          <a:ln w="22225">
            <a:solidFill>
              <a:schemeClr val="bg1"/>
            </a:solidFill>
          </a:ln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/>
            </a:lvl1pPr>
            <a:lvl2pPr marL="324000" indent="0">
              <a:buNone/>
              <a:defRPr/>
            </a:lvl2pPr>
            <a:lvl3pPr marL="630000" indent="0">
              <a:buNone/>
              <a:defRPr/>
            </a:lvl3pPr>
            <a:lvl4pPr marL="1008000" indent="0">
              <a:buNone/>
              <a:defRPr/>
            </a:lvl4pPr>
            <a:lvl5pPr marL="1368000" indent="0">
              <a:buNone/>
              <a:defRPr/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1987EDF9-4ED4-5490-17AF-99478B543C2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67485" y="4970457"/>
            <a:ext cx="2379405" cy="1048119"/>
          </a:xfrm>
          <a:prstGeom prst="roundRect">
            <a:avLst/>
          </a:prstGeom>
          <a:solidFill>
            <a:schemeClr val="accent3"/>
          </a:solidFill>
          <a:ln w="22225">
            <a:solidFill>
              <a:schemeClr val="bg1"/>
            </a:solidFill>
          </a:ln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/>
            </a:lvl1pPr>
            <a:lvl2pPr marL="324000" indent="0">
              <a:buNone/>
              <a:defRPr/>
            </a:lvl2pPr>
            <a:lvl3pPr marL="630000" indent="0">
              <a:buNone/>
              <a:defRPr/>
            </a:lvl3pPr>
            <a:lvl4pPr marL="1008000" indent="0">
              <a:buNone/>
              <a:defRPr/>
            </a:lvl4pPr>
            <a:lvl5pPr marL="1368000" indent="0">
              <a:buNone/>
              <a:defRPr/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9E4F8DC2-6173-797C-063C-ABCB0683591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70607" y="1314450"/>
            <a:ext cx="3513444" cy="5120408"/>
          </a:xfrm>
          <a:ln w="12700">
            <a:noFill/>
          </a:ln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id="{2AB94E18-4F07-B724-9D3D-4480193774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8661" y="6092534"/>
            <a:ext cx="474545" cy="2727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15950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cus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A088FB69-6A93-1165-DBF9-B08593CF2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81684" y="393647"/>
            <a:ext cx="11228624" cy="6070706"/>
            <a:chOff x="481684" y="393647"/>
            <a:chExt cx="11228624" cy="6070706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1E3FE074-831A-0B85-0AD4-E42448E535B2}"/>
                </a:ext>
              </a:extLst>
            </p:cNvPr>
            <p:cNvSpPr/>
            <p:nvPr userDrawn="1"/>
          </p:nvSpPr>
          <p:spPr>
            <a:xfrm>
              <a:off x="481693" y="393648"/>
              <a:ext cx="11228615" cy="6070705"/>
            </a:xfrm>
            <a:prstGeom prst="rect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AAA8433C-5928-3201-B929-9809BC390260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3726180" y="1300843"/>
              <a:ext cx="7984126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C091CA17-2FF6-F3C2-2E78-030072AE1E8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726180" y="393647"/>
              <a:ext cx="0" cy="607070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41360D2-FD77-4587-2725-382B41D5C87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81684" y="5878287"/>
              <a:ext cx="11228622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88B16A6-C3DD-6DF0-14F1-2181171658A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386830" y="1300843"/>
              <a:ext cx="0" cy="457744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801B593-AEAF-46CF-9D54-9A953D102CB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056580" y="1300843"/>
              <a:ext cx="0" cy="457744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A4F028DD-DB18-678A-9B3E-08377E00AAC0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3717081" y="3567922"/>
              <a:ext cx="7984126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80868302-0413-1A88-A081-46FCFEC829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2582" y="393646"/>
            <a:ext cx="3260519" cy="5484640"/>
          </a:xfrm>
        </p:spPr>
        <p:txBody>
          <a:bodyPr tIns="0" bIns="0" anchor="ctr"/>
          <a:lstStyle>
            <a:lvl1pPr algn="ctr">
              <a:lnSpc>
                <a:spcPct val="100000"/>
              </a:lnSpc>
              <a:defRPr sz="4000" b="1"/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81C507B-2DF1-964E-FD34-1B05D239541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65355" y="403472"/>
            <a:ext cx="7916188" cy="862432"/>
          </a:xfrm>
          <a:prstGeom prst="roundRect">
            <a:avLst>
              <a:gd name="adj" fmla="val 0"/>
            </a:avLst>
          </a:prstGeom>
          <a:noFill/>
          <a:ln w="25400">
            <a:noFill/>
          </a:ln>
        </p:spPr>
        <p:txBody>
          <a:bodyPr tIns="0" bIns="0" anchor="ctr">
            <a:noAutofit/>
          </a:bodyPr>
          <a:lstStyle>
            <a:lvl1pPr marL="0" indent="0" algn="ctr">
              <a:buNone/>
              <a:defRPr sz="2800" cap="all" baseline="0"/>
            </a:lvl1pPr>
            <a:lvl2pPr marL="324000" indent="0" algn="ctr">
              <a:buNone/>
              <a:defRPr sz="1600"/>
            </a:lvl2pPr>
            <a:lvl3pPr marL="630000" indent="0" algn="ctr">
              <a:buNone/>
              <a:defRPr sz="1600"/>
            </a:lvl3pPr>
            <a:lvl4pPr marL="1008000" indent="0" algn="ctr">
              <a:buNone/>
              <a:defRPr sz="1600"/>
            </a:lvl4pPr>
            <a:lvl5pPr marL="1368000" indent="0" algn="ctr">
              <a:buNone/>
              <a:defRPr sz="1600"/>
            </a:lvl5pPr>
          </a:lstStyle>
          <a:p>
            <a:pPr lvl="0"/>
            <a:r>
              <a:rPr lang="en-US" dirty="0"/>
              <a:t>Add subtitle here</a:t>
            </a:r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8308474B-1816-77B5-FB6C-C41A741699D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328501" y="1797062"/>
            <a:ext cx="1371600" cy="1371600"/>
          </a:xfrm>
        </p:spPr>
        <p:txBody>
          <a:bodyPr>
            <a:no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1BAEDB1-AAC6-8012-7AC3-CC75D0096F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617112" y="1848465"/>
            <a:ext cx="2202425" cy="1320193"/>
          </a:xfrm>
        </p:spPr>
        <p:txBody>
          <a:bodyPr anchor="t">
            <a:norm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marL="324000" indent="0">
              <a:buNone/>
              <a:defRPr/>
            </a:lvl2pPr>
            <a:lvl3pPr marL="630000" indent="0">
              <a:buNone/>
              <a:defRPr/>
            </a:lvl3pPr>
            <a:lvl4pPr marL="1008000" indent="0">
              <a:buNone/>
              <a:defRPr/>
            </a:lvl4pPr>
            <a:lvl5pPr marL="1368000" indent="0">
              <a:buNone/>
              <a:defRPr/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3" name="Picture Placeholder 30">
            <a:extLst>
              <a:ext uri="{FF2B5EF4-FFF2-40B4-BE49-F238E27FC236}">
                <a16:creationId xmlns:a16="http://schemas.microsoft.com/office/drawing/2014/main" id="{8104E534-50EC-8AA3-6CBA-04C9C718619B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9702192" y="1797058"/>
            <a:ext cx="1371600" cy="1371600"/>
          </a:xfrm>
        </p:spPr>
        <p:txBody>
          <a:bodyPr>
            <a:no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DB5476F6-55CD-2278-07A7-62ED02C00C1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908318" y="3909075"/>
            <a:ext cx="2296356" cy="1745427"/>
          </a:xfrm>
        </p:spPr>
        <p:txBody>
          <a:bodyPr anchor="t">
            <a:norm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marL="324000" indent="0">
              <a:buNone/>
              <a:defRPr/>
            </a:lvl2pPr>
            <a:lvl3pPr marL="630000" indent="0">
              <a:buNone/>
              <a:defRPr/>
            </a:lvl3pPr>
            <a:lvl4pPr marL="1008000" indent="0">
              <a:buNone/>
              <a:defRPr/>
            </a:lvl4pPr>
            <a:lvl5pPr marL="1368000" indent="0">
              <a:buNone/>
              <a:defRPr/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2" name="Picture Placeholder 30">
            <a:extLst>
              <a:ext uri="{FF2B5EF4-FFF2-40B4-BE49-F238E27FC236}">
                <a16:creationId xmlns:a16="http://schemas.microsoft.com/office/drawing/2014/main" id="{35789C28-53CB-4473-F779-107B46AEEBDA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099162" y="3952693"/>
            <a:ext cx="1371600" cy="1371600"/>
          </a:xfrm>
        </p:spPr>
        <p:txBody>
          <a:bodyPr>
            <a:no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95492A24-37AC-C8FF-FE2A-EE13D2C3FC2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36879" y="3909075"/>
            <a:ext cx="2296356" cy="1745427"/>
          </a:xfrm>
        </p:spPr>
        <p:txBody>
          <a:bodyPr anchor="t">
            <a:norm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marL="324000" indent="0">
              <a:buNone/>
              <a:defRPr/>
            </a:lvl2pPr>
            <a:lvl3pPr marL="630000" indent="0">
              <a:buNone/>
              <a:defRPr/>
            </a:lvl3pPr>
            <a:lvl4pPr marL="1008000" indent="0">
              <a:buNone/>
              <a:defRPr/>
            </a:lvl4pPr>
            <a:lvl5pPr marL="1368000" indent="0">
              <a:buNone/>
              <a:defRPr/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6" name="Footer Placeholder 4">
            <a:extLst>
              <a:ext uri="{FF2B5EF4-FFF2-40B4-BE49-F238E27FC236}">
                <a16:creationId xmlns:a16="http://schemas.microsoft.com/office/drawing/2014/main" id="{DB49BBE5-CCBB-7C39-D34E-E82C25AA57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0272" y="5983423"/>
            <a:ext cx="30970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footer</a:t>
            </a:r>
          </a:p>
        </p:txBody>
      </p: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id="{2AB94E18-4F07-B724-9D3D-4480193774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824749" y="5983423"/>
            <a:ext cx="77281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bg1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33922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6032EDE-70AC-8A1B-FDCC-E78CADAAE0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81693" y="393647"/>
            <a:ext cx="11234963" cy="6070706"/>
            <a:chOff x="481693" y="393647"/>
            <a:chExt cx="11234963" cy="6070706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EB576B25-0313-BCA2-89A4-F40505705FF4}"/>
                </a:ext>
              </a:extLst>
            </p:cNvPr>
            <p:cNvSpPr/>
            <p:nvPr userDrawn="1"/>
          </p:nvSpPr>
          <p:spPr>
            <a:xfrm>
              <a:off x="481693" y="393648"/>
              <a:ext cx="11228615" cy="6070705"/>
            </a:xfrm>
            <a:prstGeom prst="rect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57C9A29B-58A9-DEE3-6FDA-84D01C556C65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7266305" y="1300843"/>
              <a:ext cx="4444001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C3C76CA7-A606-0822-24A8-12A4E989A28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266305" y="393647"/>
              <a:ext cx="0" cy="607070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88B4BC5D-AE5C-4860-D8FF-52E05CAD2A0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266305" y="5878287"/>
              <a:ext cx="4450351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DB9FCC7-5BD3-AC42-56C2-547FB5ADEFC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828655" y="5878287"/>
              <a:ext cx="0" cy="58606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80868302-0413-1A88-A081-46FCFEC829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27242" y="403478"/>
            <a:ext cx="4314145" cy="862423"/>
          </a:xfrm>
        </p:spPr>
        <p:txBody>
          <a:bodyPr tIns="0" bIns="0" anchor="ctr"/>
          <a:lstStyle>
            <a:lvl1pPr algn="ctr">
              <a:lnSpc>
                <a:spcPct val="100000"/>
              </a:lnSpc>
              <a:defRPr sz="2800" b="0"/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9E4F8DC2-6173-797C-063C-ABCB0683591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91526" y="413311"/>
            <a:ext cx="6756966" cy="6005015"/>
          </a:xfrm>
          <a:ln w="12700">
            <a:noFill/>
          </a:ln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1BAEDB1-AAC6-8012-7AC3-CC75D0096F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327242" y="1365282"/>
            <a:ext cx="4314143" cy="4478062"/>
          </a:xfrm>
        </p:spPr>
        <p:txBody>
          <a:bodyPr lIns="457200" tIns="822960" rIns="457200" anchor="t">
            <a:normAutofit/>
          </a:bodyPr>
          <a:lstStyle>
            <a:lvl1pPr marL="0" indent="0" algn="ctr">
              <a:spcBef>
                <a:spcPts val="0"/>
              </a:spcBef>
              <a:spcAft>
                <a:spcPts val="1200"/>
              </a:spcAft>
              <a:buNone/>
              <a:defRPr sz="1800"/>
            </a:lvl1pPr>
            <a:lvl2pPr marL="324000" indent="0">
              <a:buNone/>
              <a:defRPr/>
            </a:lvl2pPr>
            <a:lvl3pPr marL="630000" indent="0">
              <a:buNone/>
              <a:defRPr/>
            </a:lvl3pPr>
            <a:lvl4pPr marL="1008000" indent="0">
              <a:buNone/>
              <a:defRPr/>
            </a:lvl4pPr>
            <a:lvl5pPr marL="1368000" indent="0">
              <a:buNone/>
              <a:defRPr/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6" name="Footer Placeholder 4">
            <a:extLst>
              <a:ext uri="{FF2B5EF4-FFF2-40B4-BE49-F238E27FC236}">
                <a16:creationId xmlns:a16="http://schemas.microsoft.com/office/drawing/2014/main" id="{DB49BBE5-CCBB-7C39-D34E-E82C25AA57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86234" y="5994209"/>
            <a:ext cx="33613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footer</a:t>
            </a:r>
          </a:p>
        </p:txBody>
      </p: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id="{2AB94E18-4F07-B724-9D3D-4480193774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62182" y="5994209"/>
            <a:ext cx="474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17320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524329E9-A968-FB95-104A-91844CBA17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72440" y="393648"/>
            <a:ext cx="11247120" cy="6070705"/>
            <a:chOff x="472440" y="393648"/>
            <a:chExt cx="11247120" cy="6070705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DE5A6159-3269-247C-FFBE-0940C19C2B48}"/>
                </a:ext>
              </a:extLst>
            </p:cNvPr>
            <p:cNvSpPr/>
            <p:nvPr userDrawn="1"/>
          </p:nvSpPr>
          <p:spPr>
            <a:xfrm>
              <a:off x="481693" y="393648"/>
              <a:ext cx="11228615" cy="6070705"/>
            </a:xfrm>
            <a:prstGeom prst="rect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F115498-45E0-83E4-6C2A-B0F8598CC349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472440" y="1291011"/>
              <a:ext cx="112471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2E1B1C58-815E-DA91-6DDD-C5DEEB6ADD88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481694" y="1300843"/>
              <a:ext cx="11228613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C677EEC2-EC0E-1781-4321-659905F5D3E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81693" y="5878287"/>
              <a:ext cx="11234963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5EC12EB-D748-8042-FB32-180B15CF118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096000" y="5878287"/>
              <a:ext cx="0" cy="58606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80868302-0413-1A88-A081-46FCFEC829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692" y="423142"/>
            <a:ext cx="11192526" cy="898250"/>
          </a:xfrm>
        </p:spPr>
        <p:txBody>
          <a:bodyPr tIns="0" bIns="0" anchor="ctr"/>
          <a:lstStyle>
            <a:lvl1pPr algn="ctr">
              <a:lnSpc>
                <a:spcPct val="100000"/>
              </a:lnSpc>
              <a:defRPr sz="2800" b="0"/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1BAEDB1-AAC6-8012-7AC3-CC75D0096F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47020" y="1992113"/>
            <a:ext cx="2409038" cy="1350855"/>
          </a:xfrm>
          <a:prstGeom prst="roundRect">
            <a:avLst/>
          </a:prstGeom>
          <a:solidFill>
            <a:schemeClr val="accent2"/>
          </a:solidFill>
          <a:ln w="22225">
            <a:solidFill>
              <a:schemeClr val="bg1"/>
            </a:solidFill>
          </a:ln>
        </p:spPr>
        <p:txBody>
          <a:bodyPr tIns="182880" anchor="t">
            <a:normAutofit/>
          </a:bodyPr>
          <a:lstStyle>
            <a:lvl1pPr marL="0" indent="0" algn="ctr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1"/>
            </a:lvl1pPr>
            <a:lvl2pPr marL="324000" indent="0">
              <a:buNone/>
              <a:defRPr/>
            </a:lvl2pPr>
            <a:lvl3pPr marL="630000" indent="0">
              <a:buNone/>
              <a:defRPr/>
            </a:lvl3pPr>
            <a:lvl4pPr marL="1008000" indent="0">
              <a:buNone/>
              <a:defRPr/>
            </a:lvl4pPr>
            <a:lvl5pPr marL="1368000" indent="0">
              <a:buNone/>
              <a:defRPr/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CCCE9902-3760-30D6-4810-136B44F0C38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1484671" y="2558848"/>
            <a:ext cx="2113935" cy="691892"/>
          </a:xfrm>
        </p:spPr>
        <p:txBody>
          <a:bodyPr tIns="0" anchor="t">
            <a:normAutofit/>
          </a:bodyPr>
          <a:lstStyle>
            <a:lvl1pPr marL="0" indent="0" algn="ctr">
              <a:buNone/>
              <a:defRPr sz="1800"/>
            </a:lvl1pPr>
            <a:lvl2pPr marL="324000" indent="0">
              <a:buNone/>
              <a:defRPr/>
            </a:lvl2pPr>
            <a:lvl3pPr marL="630000" indent="0">
              <a:buNone/>
              <a:defRPr/>
            </a:lvl3pPr>
            <a:lvl4pPr marL="1008000" indent="0">
              <a:buNone/>
              <a:defRPr/>
            </a:lvl4pPr>
            <a:lvl5pPr marL="1368000" indent="0">
              <a:buNone/>
              <a:defRPr/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33" name="Text Placeholder 13">
            <a:extLst>
              <a:ext uri="{FF2B5EF4-FFF2-40B4-BE49-F238E27FC236}">
                <a16:creationId xmlns:a16="http://schemas.microsoft.com/office/drawing/2014/main" id="{E9C3A057-F1F1-A85C-5C3E-1178CF58122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91481" y="1992113"/>
            <a:ext cx="2409038" cy="1350855"/>
          </a:xfrm>
          <a:prstGeom prst="roundRect">
            <a:avLst/>
          </a:prstGeom>
          <a:solidFill>
            <a:schemeClr val="accent2"/>
          </a:solidFill>
          <a:ln w="22225">
            <a:solidFill>
              <a:schemeClr val="bg1"/>
            </a:solidFill>
          </a:ln>
        </p:spPr>
        <p:txBody>
          <a:bodyPr tIns="182880" anchor="t">
            <a:normAutofit/>
          </a:bodyPr>
          <a:lstStyle>
            <a:lvl1pPr marL="0" indent="0" algn="ctr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1"/>
            </a:lvl1pPr>
            <a:lvl2pPr marL="324000" indent="0">
              <a:buNone/>
              <a:defRPr/>
            </a:lvl2pPr>
            <a:lvl3pPr marL="630000" indent="0">
              <a:buNone/>
              <a:defRPr/>
            </a:lvl3pPr>
            <a:lvl4pPr marL="1008000" indent="0">
              <a:buNone/>
              <a:defRPr/>
            </a:lvl4pPr>
            <a:lvl5pPr marL="1368000" indent="0">
              <a:buNone/>
              <a:defRPr/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34" name="Text Placeholder 31">
            <a:extLst>
              <a:ext uri="{FF2B5EF4-FFF2-40B4-BE49-F238E27FC236}">
                <a16:creationId xmlns:a16="http://schemas.microsoft.com/office/drawing/2014/main" id="{10F6D65A-37FE-C1AE-FE7B-977A41C0682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5029132" y="2558848"/>
            <a:ext cx="2113935" cy="691892"/>
          </a:xfrm>
        </p:spPr>
        <p:txBody>
          <a:bodyPr tIns="0" anchor="t">
            <a:normAutofit/>
          </a:bodyPr>
          <a:lstStyle>
            <a:lvl1pPr marL="0" indent="0" algn="ctr">
              <a:buNone/>
              <a:defRPr sz="1800"/>
            </a:lvl1pPr>
            <a:lvl2pPr marL="324000" indent="0">
              <a:buNone/>
              <a:defRPr/>
            </a:lvl2pPr>
            <a:lvl3pPr marL="630000" indent="0">
              <a:buNone/>
              <a:defRPr/>
            </a:lvl3pPr>
            <a:lvl4pPr marL="1008000" indent="0">
              <a:buNone/>
              <a:defRPr/>
            </a:lvl4pPr>
            <a:lvl5pPr marL="1368000" indent="0">
              <a:buNone/>
              <a:defRPr/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35" name="Text Placeholder 13">
            <a:extLst>
              <a:ext uri="{FF2B5EF4-FFF2-40B4-BE49-F238E27FC236}">
                <a16:creationId xmlns:a16="http://schemas.microsoft.com/office/drawing/2014/main" id="{B3A456EE-EA99-A703-7AB6-449610F6021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435942" y="1994348"/>
            <a:ext cx="2409038" cy="1350855"/>
          </a:xfrm>
          <a:prstGeom prst="roundRect">
            <a:avLst/>
          </a:prstGeom>
          <a:solidFill>
            <a:schemeClr val="accent2"/>
          </a:solidFill>
          <a:ln w="22225">
            <a:solidFill>
              <a:schemeClr val="bg1"/>
            </a:solidFill>
          </a:ln>
        </p:spPr>
        <p:txBody>
          <a:bodyPr tIns="182880" anchor="t">
            <a:normAutofit/>
          </a:bodyPr>
          <a:lstStyle>
            <a:lvl1pPr marL="0" indent="0" algn="ctr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1"/>
            </a:lvl1pPr>
            <a:lvl2pPr marL="324000" indent="0">
              <a:buNone/>
              <a:defRPr/>
            </a:lvl2pPr>
            <a:lvl3pPr marL="630000" indent="0">
              <a:buNone/>
              <a:defRPr/>
            </a:lvl3pPr>
            <a:lvl4pPr marL="1008000" indent="0">
              <a:buNone/>
              <a:defRPr/>
            </a:lvl4pPr>
            <a:lvl5pPr marL="1368000" indent="0">
              <a:buNone/>
              <a:defRPr/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36" name="Text Placeholder 31">
            <a:extLst>
              <a:ext uri="{FF2B5EF4-FFF2-40B4-BE49-F238E27FC236}">
                <a16:creationId xmlns:a16="http://schemas.microsoft.com/office/drawing/2014/main" id="{2C0E7BC7-C776-FDD4-7639-0B6649572D9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8573593" y="2561083"/>
            <a:ext cx="2113935" cy="691892"/>
          </a:xfrm>
        </p:spPr>
        <p:txBody>
          <a:bodyPr tIns="0" anchor="t">
            <a:normAutofit/>
          </a:bodyPr>
          <a:lstStyle>
            <a:lvl1pPr marL="0" indent="0" algn="ctr">
              <a:buNone/>
              <a:defRPr sz="1800"/>
            </a:lvl1pPr>
            <a:lvl2pPr marL="324000" indent="0">
              <a:buNone/>
              <a:defRPr/>
            </a:lvl2pPr>
            <a:lvl3pPr marL="630000" indent="0">
              <a:buNone/>
              <a:defRPr/>
            </a:lvl3pPr>
            <a:lvl4pPr marL="1008000" indent="0">
              <a:buNone/>
              <a:defRPr/>
            </a:lvl4pPr>
            <a:lvl5pPr marL="1368000" indent="0">
              <a:buNone/>
              <a:defRPr/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37" name="Text Placeholder 13">
            <a:extLst>
              <a:ext uri="{FF2B5EF4-FFF2-40B4-BE49-F238E27FC236}">
                <a16:creationId xmlns:a16="http://schemas.microsoft.com/office/drawing/2014/main" id="{0EE9A59A-DD07-2A19-A496-5B43AF272DF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117340" y="3939132"/>
            <a:ext cx="2409038" cy="1350855"/>
          </a:xfrm>
          <a:prstGeom prst="roundRect">
            <a:avLst/>
          </a:prstGeom>
          <a:solidFill>
            <a:schemeClr val="accent2"/>
          </a:solidFill>
          <a:ln w="22225">
            <a:solidFill>
              <a:schemeClr val="bg1"/>
            </a:solidFill>
          </a:ln>
        </p:spPr>
        <p:txBody>
          <a:bodyPr tIns="182880" anchor="t">
            <a:normAutofit/>
          </a:bodyPr>
          <a:lstStyle>
            <a:lvl1pPr marL="0" indent="0" algn="ctr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1"/>
            </a:lvl1pPr>
            <a:lvl2pPr marL="324000" indent="0">
              <a:buNone/>
              <a:defRPr/>
            </a:lvl2pPr>
            <a:lvl3pPr marL="630000" indent="0">
              <a:buNone/>
              <a:defRPr/>
            </a:lvl3pPr>
            <a:lvl4pPr marL="1008000" indent="0">
              <a:buNone/>
              <a:defRPr/>
            </a:lvl4pPr>
            <a:lvl5pPr marL="1368000" indent="0">
              <a:buNone/>
              <a:defRPr/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38" name="Text Placeholder 31">
            <a:extLst>
              <a:ext uri="{FF2B5EF4-FFF2-40B4-BE49-F238E27FC236}">
                <a16:creationId xmlns:a16="http://schemas.microsoft.com/office/drawing/2014/main" id="{0B3477B9-B092-AAA0-9465-B3D589AB78F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 bwMode="auto">
          <a:xfrm>
            <a:off x="3254991" y="4505867"/>
            <a:ext cx="2113935" cy="691892"/>
          </a:xfrm>
        </p:spPr>
        <p:txBody>
          <a:bodyPr tIns="0" anchor="t">
            <a:normAutofit/>
          </a:bodyPr>
          <a:lstStyle>
            <a:lvl1pPr marL="0" indent="0" algn="ctr">
              <a:buNone/>
              <a:defRPr sz="1800"/>
            </a:lvl1pPr>
            <a:lvl2pPr marL="324000" indent="0">
              <a:buNone/>
              <a:defRPr/>
            </a:lvl2pPr>
            <a:lvl3pPr marL="630000" indent="0">
              <a:buNone/>
              <a:defRPr/>
            </a:lvl3pPr>
            <a:lvl4pPr marL="1008000" indent="0">
              <a:buNone/>
              <a:defRPr/>
            </a:lvl4pPr>
            <a:lvl5pPr marL="1368000" indent="0">
              <a:buNone/>
              <a:defRPr/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39" name="Text Placeholder 13">
            <a:extLst>
              <a:ext uri="{FF2B5EF4-FFF2-40B4-BE49-F238E27FC236}">
                <a16:creationId xmlns:a16="http://schemas.microsoft.com/office/drawing/2014/main" id="{CC03452E-A59E-6FD5-2E14-D01D1D1937F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661801" y="3941367"/>
            <a:ext cx="2409038" cy="1350855"/>
          </a:xfrm>
          <a:prstGeom prst="roundRect">
            <a:avLst/>
          </a:prstGeom>
          <a:solidFill>
            <a:schemeClr val="accent2"/>
          </a:solidFill>
          <a:ln w="22225">
            <a:solidFill>
              <a:schemeClr val="bg1"/>
            </a:solidFill>
          </a:ln>
        </p:spPr>
        <p:txBody>
          <a:bodyPr tIns="182880" anchor="t">
            <a:normAutofit/>
          </a:bodyPr>
          <a:lstStyle>
            <a:lvl1pPr marL="0" indent="0" algn="ctr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1"/>
            </a:lvl1pPr>
            <a:lvl2pPr marL="324000" indent="0">
              <a:buNone/>
              <a:defRPr/>
            </a:lvl2pPr>
            <a:lvl3pPr marL="630000" indent="0">
              <a:buNone/>
              <a:defRPr/>
            </a:lvl3pPr>
            <a:lvl4pPr marL="1008000" indent="0">
              <a:buNone/>
              <a:defRPr/>
            </a:lvl4pPr>
            <a:lvl5pPr marL="1368000" indent="0">
              <a:buNone/>
              <a:defRPr/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40" name="Text Placeholder 31">
            <a:extLst>
              <a:ext uri="{FF2B5EF4-FFF2-40B4-BE49-F238E27FC236}">
                <a16:creationId xmlns:a16="http://schemas.microsoft.com/office/drawing/2014/main" id="{F8ACFA3E-CD6D-F94F-6F9C-024B2C00278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 bwMode="auto">
          <a:xfrm>
            <a:off x="6799452" y="4508102"/>
            <a:ext cx="2113935" cy="691892"/>
          </a:xfrm>
        </p:spPr>
        <p:txBody>
          <a:bodyPr tIns="0" anchor="t">
            <a:normAutofit/>
          </a:bodyPr>
          <a:lstStyle>
            <a:lvl1pPr marL="0" indent="0" algn="ctr">
              <a:buNone/>
              <a:defRPr sz="1800"/>
            </a:lvl1pPr>
            <a:lvl2pPr marL="324000" indent="0">
              <a:buNone/>
              <a:defRPr/>
            </a:lvl2pPr>
            <a:lvl3pPr marL="630000" indent="0">
              <a:buNone/>
              <a:defRPr/>
            </a:lvl3pPr>
            <a:lvl4pPr marL="1008000" indent="0">
              <a:buNone/>
              <a:defRPr/>
            </a:lvl4pPr>
            <a:lvl5pPr marL="1368000" indent="0">
              <a:buNone/>
              <a:defRPr/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6" name="Footer Placeholder 4">
            <a:extLst>
              <a:ext uri="{FF2B5EF4-FFF2-40B4-BE49-F238E27FC236}">
                <a16:creationId xmlns:a16="http://schemas.microsoft.com/office/drawing/2014/main" id="{DB49BBE5-CCBB-7C39-D34E-E82C25AA57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02856" y="5990069"/>
            <a:ext cx="52554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footer</a:t>
            </a:r>
          </a:p>
        </p:txBody>
      </p: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id="{2AB94E18-4F07-B724-9D3D-4480193774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44098" y="5990069"/>
            <a:ext cx="7129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bg1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90630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A088FB69-6A93-1165-DBF9-B08593CF2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81684" y="393647"/>
            <a:ext cx="11228624" cy="6070706"/>
            <a:chOff x="481684" y="393647"/>
            <a:chExt cx="11228624" cy="6070706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1E3FE074-831A-0B85-0AD4-E42448E535B2}"/>
                </a:ext>
              </a:extLst>
            </p:cNvPr>
            <p:cNvSpPr/>
            <p:nvPr userDrawn="1"/>
          </p:nvSpPr>
          <p:spPr>
            <a:xfrm>
              <a:off x="481693" y="393648"/>
              <a:ext cx="11228615" cy="6070705"/>
            </a:xfrm>
            <a:prstGeom prst="rect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C091CA17-2FF6-F3C2-2E78-030072AE1E8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726180" y="393647"/>
              <a:ext cx="0" cy="607070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41360D2-FD77-4587-2725-382B41D5C87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81684" y="5878287"/>
              <a:ext cx="11228622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80868302-0413-1A88-A081-46FCFEC829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2582" y="393646"/>
            <a:ext cx="3260519" cy="5484640"/>
          </a:xfrm>
        </p:spPr>
        <p:txBody>
          <a:bodyPr tIns="0" bIns="0" anchor="ctr"/>
          <a:lstStyle>
            <a:lvl1pPr algn="ctr">
              <a:lnSpc>
                <a:spcPct val="100000"/>
              </a:lnSpc>
              <a:defRPr sz="4000" b="1"/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8308474B-1816-77B5-FB6C-C41A741699D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261658" y="934066"/>
            <a:ext cx="731520" cy="731520"/>
          </a:xfrm>
        </p:spPr>
        <p:txBody>
          <a:bodyPr>
            <a:no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1BAEDB1-AAC6-8012-7AC3-CC75D0096F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07742" y="934066"/>
            <a:ext cx="5958348" cy="862991"/>
          </a:xfrm>
        </p:spPr>
        <p:txBody>
          <a:bodyPr anchor="t">
            <a:norm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marL="324000" indent="0">
              <a:buNone/>
              <a:defRPr/>
            </a:lvl2pPr>
            <a:lvl3pPr marL="630000" indent="0">
              <a:buNone/>
              <a:defRPr/>
            </a:lvl3pPr>
            <a:lvl4pPr marL="1008000" indent="0">
              <a:buNone/>
              <a:defRPr/>
            </a:lvl4pPr>
            <a:lvl5pPr marL="1368000" indent="0">
              <a:buNone/>
              <a:defRPr/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8" name="Picture Placeholder 30">
            <a:extLst>
              <a:ext uri="{FF2B5EF4-FFF2-40B4-BE49-F238E27FC236}">
                <a16:creationId xmlns:a16="http://schemas.microsoft.com/office/drawing/2014/main" id="{6F57637A-A06D-900E-8535-6AA509EBDC2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261658" y="2144633"/>
            <a:ext cx="731520" cy="731520"/>
          </a:xfrm>
        </p:spPr>
        <p:txBody>
          <a:bodyPr>
            <a:no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 13">
            <a:extLst>
              <a:ext uri="{FF2B5EF4-FFF2-40B4-BE49-F238E27FC236}">
                <a16:creationId xmlns:a16="http://schemas.microsoft.com/office/drawing/2014/main" id="{C76314CE-90DE-BC3F-0583-8887631078A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407742" y="2078898"/>
            <a:ext cx="5958348" cy="862991"/>
          </a:xfrm>
        </p:spPr>
        <p:txBody>
          <a:bodyPr anchor="t">
            <a:norm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marL="324000" indent="0">
              <a:buNone/>
              <a:defRPr/>
            </a:lvl2pPr>
            <a:lvl3pPr marL="630000" indent="0">
              <a:buNone/>
              <a:defRPr/>
            </a:lvl3pPr>
            <a:lvl4pPr marL="1008000" indent="0">
              <a:buNone/>
              <a:defRPr/>
            </a:lvl4pPr>
            <a:lvl5pPr marL="1368000" indent="0">
              <a:buNone/>
              <a:defRPr/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8" name="Picture Placeholder 30">
            <a:extLst>
              <a:ext uri="{FF2B5EF4-FFF2-40B4-BE49-F238E27FC236}">
                <a16:creationId xmlns:a16="http://schemas.microsoft.com/office/drawing/2014/main" id="{5ED6CFA2-D90A-73B5-58F2-0A109596980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261658" y="3296662"/>
            <a:ext cx="731520" cy="731520"/>
          </a:xfrm>
        </p:spPr>
        <p:txBody>
          <a:bodyPr>
            <a:no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0491A95C-9334-52D0-DA80-A40E91351F1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407742" y="3230927"/>
            <a:ext cx="5958348" cy="862991"/>
          </a:xfrm>
        </p:spPr>
        <p:txBody>
          <a:bodyPr anchor="t">
            <a:norm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marL="324000" indent="0">
              <a:buNone/>
              <a:defRPr/>
            </a:lvl2pPr>
            <a:lvl3pPr marL="630000" indent="0">
              <a:buNone/>
              <a:defRPr/>
            </a:lvl3pPr>
            <a:lvl4pPr marL="1008000" indent="0">
              <a:buNone/>
              <a:defRPr/>
            </a:lvl4pPr>
            <a:lvl5pPr marL="1368000" indent="0">
              <a:buNone/>
              <a:defRPr/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4" name="Picture Placeholder 30">
            <a:extLst>
              <a:ext uri="{FF2B5EF4-FFF2-40B4-BE49-F238E27FC236}">
                <a16:creationId xmlns:a16="http://schemas.microsoft.com/office/drawing/2014/main" id="{C727F284-B480-4165-FA10-5FB2EFA8D01F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4261658" y="4597186"/>
            <a:ext cx="731520" cy="731520"/>
          </a:xfrm>
        </p:spPr>
        <p:txBody>
          <a:bodyPr>
            <a:no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Text Placeholder 13">
            <a:extLst>
              <a:ext uri="{FF2B5EF4-FFF2-40B4-BE49-F238E27FC236}">
                <a16:creationId xmlns:a16="http://schemas.microsoft.com/office/drawing/2014/main" id="{C106AB72-F782-1011-E73F-82AB10F338F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407742" y="4363618"/>
            <a:ext cx="5958348" cy="1205135"/>
          </a:xfrm>
        </p:spPr>
        <p:txBody>
          <a:bodyPr anchor="t">
            <a:norm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marL="324000" indent="0">
              <a:buNone/>
              <a:defRPr/>
            </a:lvl2pPr>
            <a:lvl3pPr marL="630000" indent="0">
              <a:buNone/>
              <a:defRPr/>
            </a:lvl3pPr>
            <a:lvl4pPr marL="1008000" indent="0">
              <a:buNone/>
              <a:defRPr/>
            </a:lvl4pPr>
            <a:lvl5pPr marL="1368000" indent="0">
              <a:buNone/>
              <a:defRPr/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6" name="Footer Placeholder 4">
            <a:extLst>
              <a:ext uri="{FF2B5EF4-FFF2-40B4-BE49-F238E27FC236}">
                <a16:creationId xmlns:a16="http://schemas.microsoft.com/office/drawing/2014/main" id="{DB49BBE5-CCBB-7C39-D34E-E82C25AA57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01356" y="5990069"/>
            <a:ext cx="3097071" cy="365125"/>
          </a:xfrm>
          <a:prstGeom prst="rect">
            <a:avLst/>
          </a:prstGeom>
        </p:spPr>
        <p:txBody>
          <a:bodyPr vert="horz" lIns="457200" tIns="45720" rIns="91440" bIns="45720" rtlCol="0" anchor="ctr"/>
          <a:lstStyle>
            <a:lvl1pPr algn="l">
              <a:defRPr sz="900" cap="all">
                <a:solidFill>
                  <a:schemeClr val="bg1"/>
                </a:solidFill>
              </a:defRPr>
            </a:lvl1pPr>
          </a:lstStyle>
          <a:p>
            <a:r>
              <a:rPr lang="en-US"/>
              <a:t>footer</a:t>
            </a:r>
            <a:endParaRPr lang="en-US" dirty="0"/>
          </a:p>
        </p:txBody>
      </p: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id="{2AB94E18-4F07-B724-9D3D-4480193774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824749" y="5990069"/>
            <a:ext cx="77281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bg1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34339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fld id="{0A7F1CA9-BED2-4756-8AEF-E0F68B0488B6}" type="datetime1">
              <a:rPr lang="en-US" smtClean="0"/>
              <a:pPr/>
              <a:t>5/26/2025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940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95363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38723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2" r:id="rId1"/>
    <p:sldLayoutId id="2147483743" r:id="rId2"/>
    <p:sldLayoutId id="2147483744" r:id="rId3"/>
    <p:sldLayoutId id="2147483745" r:id="rId4"/>
    <p:sldLayoutId id="2147483746" r:id="rId5"/>
    <p:sldLayoutId id="2147483747" r:id="rId6"/>
    <p:sldLayoutId id="2147483748" r:id="rId7"/>
    <p:sldLayoutId id="2147483749" r:id="rId8"/>
    <p:sldLayoutId id="2147483750" r:id="rId9"/>
    <p:sldLayoutId id="2147483751" r:id="rId10"/>
    <p:sldLayoutId id="2147483752" r:id="rId11"/>
    <p:sldLayoutId id="2147483736" r:id="rId12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bg1"/>
        </a:buClr>
        <a:buSzPct val="92000"/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1pPr>
      <a:lvl2pPr marL="609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bg1"/>
        </a:buClr>
        <a:buSzPct val="92000"/>
        <a:buFont typeface="Arial" panose="020B0604020202020204" pitchFamily="34" charset="0"/>
        <a:buChar char="•"/>
        <a:defRPr sz="1600" kern="1200">
          <a:solidFill>
            <a:schemeClr val="bg1"/>
          </a:solidFill>
          <a:latin typeface="+mn-lt"/>
          <a:ea typeface="+mn-ea"/>
          <a:cs typeface="+mn-cs"/>
        </a:defRPr>
      </a:lvl2pPr>
      <a:lvl3pPr marL="91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bg1"/>
        </a:buClr>
        <a:buSzPct val="92000"/>
        <a:buFont typeface="Arial" panose="020B0604020202020204" pitchFamily="34" charset="0"/>
        <a:buChar char="•"/>
        <a:defRPr sz="1400" kern="1200">
          <a:solidFill>
            <a:schemeClr val="bg1"/>
          </a:solidFill>
          <a:latin typeface="+mn-lt"/>
          <a:ea typeface="+mn-ea"/>
          <a:cs typeface="+mn-cs"/>
        </a:defRPr>
      </a:lvl3pPr>
      <a:lvl4pPr marL="11794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bg1"/>
        </a:buClr>
        <a:buSzPct val="92000"/>
        <a:buFont typeface="Arial" panose="020B0604020202020204" pitchFamily="34" charset="0"/>
        <a:buChar char="•"/>
        <a:defRPr sz="1200" kern="1200">
          <a:solidFill>
            <a:schemeClr val="bg1"/>
          </a:solidFill>
          <a:latin typeface="+mn-lt"/>
          <a:ea typeface="+mn-ea"/>
          <a:cs typeface="+mn-cs"/>
        </a:defRPr>
      </a:lvl4pPr>
      <a:lvl5pPr marL="15394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bg1"/>
        </a:buClr>
        <a:buSzPct val="92000"/>
        <a:buFont typeface="Arial" panose="020B0604020202020204" pitchFamily="34" charset="0"/>
        <a:buChar char="•"/>
        <a:defRPr sz="1200" kern="1200">
          <a:solidFill>
            <a:schemeClr val="bg1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hyperlink" Target="https://www.figma.com/proto/91DPMwwezpSiz6LUYHiTp9/STREAMLIST-WIREFRAME?node-id=1-117&amp;scaling=min-zoom&amp;content-scaling=fixed&amp;starting-point-node-id=1%3A117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0C1659CC-4590-9683-6670-EEE2A7FB4AD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Diffused intensity="4"/>
                    </a14:imgEffect>
                  </a14:imgLayer>
                </a14:imgProps>
              </a:ext>
            </a:extLst>
          </a:blip>
          <a:srcRect t="6557" b="6557"/>
          <a:stretch/>
        </p:blipFill>
        <p:spPr>
          <a:xfrm>
            <a:off x="7964382" y="846031"/>
            <a:ext cx="3451225" cy="2998633"/>
          </a:xfrm>
        </p:spPr>
      </p:pic>
      <p:pic>
        <p:nvPicPr>
          <p:cNvPr id="7" name="Picture 6" descr="Tapes of different records">
            <a:extLst>
              <a:ext uri="{FF2B5EF4-FFF2-40B4-BE49-F238E27FC236}">
                <a16:creationId xmlns:a16="http://schemas.microsoft.com/office/drawing/2014/main" id="{5633532F-2549-1EF3-E8FF-E974809C1C56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43000"/>
          </a:blip>
          <a:stretch>
            <a:fillRect/>
          </a:stretch>
        </p:blipFill>
        <p:spPr>
          <a:xfrm>
            <a:off x="0" y="0"/>
            <a:ext cx="7451545" cy="6858000"/>
          </a:xfrm>
          <a:prstGeom prst="rect">
            <a:avLst/>
          </a:prstGeom>
        </p:spPr>
      </p:pic>
      <p:sp>
        <p:nvSpPr>
          <p:cNvPr id="17" name="Title 16">
            <a:extLst>
              <a:ext uri="{FF2B5EF4-FFF2-40B4-BE49-F238E27FC236}">
                <a16:creationId xmlns:a16="http://schemas.microsoft.com/office/drawing/2014/main" id="{2A7A4DC1-E50C-440F-5AAD-B8FF3E74FA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625" y="181894"/>
            <a:ext cx="6733566" cy="2394158"/>
          </a:xfrm>
        </p:spPr>
        <p:txBody>
          <a:bodyPr/>
          <a:lstStyle/>
          <a:p>
            <a:pPr algn="ctr"/>
            <a:r>
              <a:rPr lang="en-US" dirty="0"/>
              <a:t>EZ </a:t>
            </a:r>
            <a:br>
              <a:rPr lang="en-US" dirty="0"/>
            </a:br>
            <a:r>
              <a:rPr lang="en-US" dirty="0" err="1"/>
              <a:t>TechMovie</a:t>
            </a:r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D62CC159-4789-0E92-08AE-ECCAB12B677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821609" y="4405940"/>
            <a:ext cx="3736769" cy="1391968"/>
          </a:xfrm>
          <a:solidFill>
            <a:schemeClr val="accent2"/>
          </a:solidFill>
        </p:spPr>
        <p:txBody>
          <a:bodyPr/>
          <a:lstStyle/>
          <a:p>
            <a:r>
              <a:rPr lang="en-US" dirty="0">
                <a:latin typeface="Times New Roman"/>
                <a:cs typeface="Times New Roman"/>
              </a:rPr>
              <a:t>Christopher Carson</a:t>
            </a:r>
          </a:p>
          <a:p>
            <a:r>
              <a:rPr lang="en-US" dirty="0">
                <a:latin typeface="Times New Roman"/>
                <a:cs typeface="Times New Roman"/>
              </a:rPr>
              <a:t>Chad Grismore</a:t>
            </a:r>
          </a:p>
          <a:p>
            <a:r>
              <a:rPr lang="en-US" dirty="0">
                <a:latin typeface="Times New Roman"/>
                <a:cs typeface="Times New Roman"/>
              </a:rPr>
              <a:t>Victor Ledezma</a:t>
            </a:r>
          </a:p>
          <a:p>
            <a:r>
              <a:rPr lang="en-US" dirty="0">
                <a:latin typeface="Times New Roman"/>
                <a:cs typeface="Times New Roman"/>
              </a:rPr>
              <a:t>Travis Simmons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0C094FC-9139-EA7A-8F3F-8B7AA54ACDFB}"/>
              </a:ext>
            </a:extLst>
          </p:cNvPr>
          <p:cNvSpPr/>
          <p:nvPr/>
        </p:nvSpPr>
        <p:spPr>
          <a:xfrm>
            <a:off x="-157366" y="2576052"/>
            <a:ext cx="7451544" cy="70788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4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dern No. 20"/>
              </a:rPr>
              <a:t>“Where we movies comes to you”</a:t>
            </a:r>
            <a:endParaRPr lang="en-US" sz="40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latin typeface="Modern No. 2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9F4630-92D5-3930-7638-B35333AA2F7B}"/>
              </a:ext>
            </a:extLst>
          </p:cNvPr>
          <p:cNvSpPr txBox="1"/>
          <p:nvPr/>
        </p:nvSpPr>
        <p:spPr>
          <a:xfrm>
            <a:off x="847692" y="5059244"/>
            <a:ext cx="5441429" cy="147732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</a:t>
            </a:r>
            <a:r>
              <a:rPr lang="en-US" dirty="0">
                <a:solidFill>
                  <a:schemeClr val="bg1"/>
                </a:solidFill>
                <a:latin typeface="Times New Roman"/>
                <a:cs typeface="Times New Roman"/>
              </a:rPr>
              <a:t>NT499: Information Technology Capstone Project</a:t>
            </a:r>
          </a:p>
          <a:p>
            <a:pPr algn="ctr"/>
            <a:r>
              <a:rPr lang="en-US" sz="1800" dirty="0">
                <a:solidFill>
                  <a:schemeClr val="bg1"/>
                </a:solidFill>
                <a:effectLst/>
                <a:latin typeface="Times New Roman"/>
                <a:ea typeface="Times New Roman" panose="02020603050405020304" pitchFamily="18" charset="0"/>
                <a:cs typeface="Times New Roman"/>
              </a:rPr>
              <a:t>John Russell</a:t>
            </a:r>
          </a:p>
          <a:p>
            <a:pPr algn="ctr"/>
            <a:r>
              <a:rPr lang="en-US" dirty="0">
                <a:solidFill>
                  <a:schemeClr val="bg1"/>
                </a:solidFill>
                <a:latin typeface="Times New Roman"/>
                <a:cs typeface="Times New Roman"/>
              </a:rPr>
              <a:t>Gantt Chart and Wireframes</a:t>
            </a:r>
          </a:p>
          <a:p>
            <a:pPr algn="ctr"/>
            <a:r>
              <a:rPr lang="en-US" sz="1800" b="1" dirty="0">
                <a:solidFill>
                  <a:schemeClr val="bg1"/>
                </a:solidFill>
                <a:effectLst/>
                <a:latin typeface="Times New Roman"/>
                <a:ea typeface="Times New Roman" panose="02020603050405020304" pitchFamily="18" charset="0"/>
                <a:cs typeface="Times New Roman"/>
              </a:rPr>
              <a:t>25 May 2025</a:t>
            </a:r>
            <a:endParaRPr lang="en-US" sz="1800" b="1">
              <a:solidFill>
                <a:schemeClr val="bg1"/>
              </a:solidFill>
              <a:effectLst/>
              <a:latin typeface="Times New Roman"/>
              <a:ea typeface="Times New Roman" panose="02020603050405020304" pitchFamily="18" charset="0"/>
              <a:cs typeface="Times New Roman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3857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27">
            <a:extLst>
              <a:ext uri="{FF2B5EF4-FFF2-40B4-BE49-F238E27FC236}">
                <a16:creationId xmlns:a16="http://schemas.microsoft.com/office/drawing/2014/main" id="{8D324045-FEA8-8298-1164-EDD8D43F8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sz="3200" b="0" u="sng" dirty="0">
                <a:solidFill>
                  <a:schemeClr val="tx1"/>
                </a:solidFill>
                <a:latin typeface="Modern No. 20"/>
              </a:rPr>
              <a:t>Gnatt chart Breakdown</a:t>
            </a:r>
            <a:br>
              <a:rPr lang="en-US" sz="3200" b="0" u="sng" dirty="0">
                <a:solidFill>
                  <a:schemeClr val="tx1"/>
                </a:solidFill>
                <a:latin typeface="Modern No. 20"/>
              </a:rPr>
            </a:br>
            <a:br>
              <a:rPr lang="en-US" sz="3200" b="0" u="sng" dirty="0">
                <a:latin typeface="Modern No. 20"/>
              </a:rPr>
            </a:br>
            <a:br>
              <a:rPr lang="en-US" sz="3200" b="0" u="sng" dirty="0">
                <a:latin typeface="Modern No. 20"/>
              </a:rPr>
            </a:br>
            <a:br>
              <a:rPr lang="en-US" sz="3200" b="0" u="sng" dirty="0">
                <a:latin typeface="Modern No. 20"/>
              </a:rPr>
            </a:br>
            <a:endParaRPr lang="en-US" sz="3200" b="0" u="sng" dirty="0">
              <a:solidFill>
                <a:schemeClr val="tx1"/>
              </a:solidFill>
              <a:latin typeface="Modern No. 20"/>
            </a:endParaRPr>
          </a:p>
        </p:txBody>
      </p:sp>
      <p:sp>
        <p:nvSpPr>
          <p:cNvPr id="237" name="Text Placeholder 236">
            <a:extLst>
              <a:ext uri="{FF2B5EF4-FFF2-40B4-BE49-F238E27FC236}">
                <a16:creationId xmlns:a16="http://schemas.microsoft.com/office/drawing/2014/main" id="{35E13477-6C53-150F-6493-E5353C0D470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Initial planning and environment setup.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240" name="Text Placeholder 239">
            <a:extLst>
              <a:ext uri="{FF2B5EF4-FFF2-40B4-BE49-F238E27FC236}">
                <a16:creationId xmlns:a16="http://schemas.microsoft.com/office/drawing/2014/main" id="{4E8FED7C-9B85-7690-B660-68E1290BCEF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pPr marL="285750" indent="-285750">
              <a:buChar char="•"/>
            </a:pPr>
            <a:r>
              <a:rPr lang="en-US" sz="1800" dirty="0">
                <a:solidFill>
                  <a:schemeClr val="tx1"/>
                </a:solidFill>
              </a:rPr>
              <a:t>UI/UX Design.</a:t>
            </a:r>
          </a:p>
          <a:p>
            <a:pPr marL="285750" indent="-285750">
              <a:buChar char="•"/>
            </a:pPr>
            <a:r>
              <a:rPr lang="en-US" sz="1800" dirty="0">
                <a:solidFill>
                  <a:schemeClr val="tx1"/>
                </a:solidFill>
              </a:rPr>
              <a:t>Backend setup begins concurrently.</a:t>
            </a:r>
          </a:p>
          <a:p>
            <a:pPr marL="285750" indent="-285750">
              <a:buChar char="•"/>
            </a:pPr>
            <a:endParaRPr lang="en-US" dirty="0"/>
          </a:p>
        </p:txBody>
      </p:sp>
      <p:sp>
        <p:nvSpPr>
          <p:cNvPr id="241" name="Text Placeholder 240">
            <a:extLst>
              <a:ext uri="{FF2B5EF4-FFF2-40B4-BE49-F238E27FC236}">
                <a16:creationId xmlns:a16="http://schemas.microsoft.com/office/drawing/2014/main" id="{8F67BB39-C2FB-4B2E-CDD8-E686347114E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>
            <a:normAutofit lnSpcReduction="10000"/>
          </a:bodyPr>
          <a:lstStyle/>
          <a:p>
            <a:pPr marL="285750" indent="-285750">
              <a:buChar char="•"/>
            </a:pPr>
            <a:r>
              <a:rPr lang="en-US" sz="1800" dirty="0">
                <a:solidFill>
                  <a:schemeClr val="tx1"/>
                </a:solidFill>
              </a:rPr>
              <a:t>User Registration &amp; Login.</a:t>
            </a:r>
          </a:p>
          <a:p>
            <a:pPr marL="285750" indent="-285750">
              <a:buChar char="•"/>
            </a:pPr>
            <a:r>
              <a:rPr lang="en-US" sz="1800" dirty="0">
                <a:solidFill>
                  <a:schemeClr val="tx1"/>
                </a:solidFill>
              </a:rPr>
              <a:t>Personalized </a:t>
            </a:r>
            <a:r>
              <a:rPr lang="en-US" sz="1800">
                <a:solidFill>
                  <a:schemeClr val="tx1"/>
                </a:solidFill>
              </a:rPr>
              <a:t>Watchlists.</a:t>
            </a:r>
            <a:endParaRPr lang="en-US" sz="1800" dirty="0">
              <a:solidFill>
                <a:schemeClr val="tx1"/>
              </a:solidFill>
            </a:endParaRPr>
          </a:p>
          <a:p>
            <a:pPr marL="285750" indent="-285750">
              <a:buChar char="•"/>
            </a:pPr>
            <a:r>
              <a:rPr lang="en-US" sz="1800" dirty="0">
                <a:solidFill>
                  <a:schemeClr val="tx1"/>
                </a:solidFill>
              </a:rPr>
              <a:t>Movie Search &amp; Browse</a:t>
            </a:r>
          </a:p>
          <a:p>
            <a:pPr marL="285750" indent="-285750">
              <a:buChar char="•"/>
            </a:pPr>
            <a:endParaRPr lang="en-US" sz="1800" dirty="0">
              <a:solidFill>
                <a:schemeClr val="tx1"/>
              </a:solidFill>
            </a:endParaRPr>
          </a:p>
          <a:p>
            <a:pPr marL="285750" indent="-285750">
              <a:buChar char="•"/>
            </a:pPr>
            <a:endParaRPr lang="en-US" sz="1800" dirty="0">
              <a:solidFill>
                <a:schemeClr val="tx1"/>
              </a:solidFill>
            </a:endParaRPr>
          </a:p>
          <a:p>
            <a:pPr marL="285750" indent="-285750">
              <a:buChar char="•"/>
            </a:pP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242" name="Text Placeholder 241">
            <a:extLst>
              <a:ext uri="{FF2B5EF4-FFF2-40B4-BE49-F238E27FC236}">
                <a16:creationId xmlns:a16="http://schemas.microsoft.com/office/drawing/2014/main" id="{01F3CE10-41AB-8862-15B8-B75FB81C907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>
            <a:normAutofit/>
          </a:bodyPr>
          <a:lstStyle/>
          <a:p>
            <a:pPr marL="285750" indent="-285750">
              <a:buChar char="•"/>
            </a:pPr>
            <a:r>
              <a:rPr lang="en-US" sz="1800" dirty="0">
                <a:solidFill>
                  <a:schemeClr val="tx1"/>
                </a:solidFill>
              </a:rPr>
              <a:t>Social Features.</a:t>
            </a:r>
          </a:p>
          <a:p>
            <a:pPr marL="285750" indent="-285750">
              <a:buChar char="•"/>
            </a:pPr>
            <a:r>
              <a:rPr lang="en-US" sz="1800" dirty="0">
                <a:solidFill>
                  <a:schemeClr val="tx1"/>
                </a:solidFill>
              </a:rPr>
              <a:t>Parental Controls.</a:t>
            </a:r>
          </a:p>
          <a:p>
            <a:pPr marL="285750" indent="-285750">
              <a:buChar char="•"/>
            </a:pPr>
            <a:r>
              <a:rPr lang="en-US" sz="1800" dirty="0">
                <a:solidFill>
                  <a:schemeClr val="tx1"/>
                </a:solidFill>
              </a:rPr>
              <a:t>Streaming Integration</a:t>
            </a:r>
          </a:p>
          <a:p>
            <a:pPr marL="285750" indent="-285750">
              <a:buChar char="•"/>
            </a:pPr>
            <a:r>
              <a:rPr lang="en-US" sz="1800" dirty="0">
                <a:solidFill>
                  <a:schemeClr val="tx1"/>
                </a:solidFill>
              </a:rPr>
              <a:t>AI-driven Recommendations</a:t>
            </a:r>
          </a:p>
          <a:p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275" name="TextBox 274">
            <a:extLst>
              <a:ext uri="{FF2B5EF4-FFF2-40B4-BE49-F238E27FC236}">
                <a16:creationId xmlns:a16="http://schemas.microsoft.com/office/drawing/2014/main" id="{C116B366-6FDA-A607-1096-F05C7FECCF69}"/>
              </a:ext>
            </a:extLst>
          </p:cNvPr>
          <p:cNvSpPr txBox="1"/>
          <p:nvPr/>
        </p:nvSpPr>
        <p:spPr>
          <a:xfrm>
            <a:off x="3741851" y="930194"/>
            <a:ext cx="163614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1. Project Setup </a:t>
            </a:r>
          </a:p>
          <a:p>
            <a:r>
              <a:rPr lang="en-US" dirty="0"/>
              <a:t>(Days 1–2)</a:t>
            </a:r>
          </a:p>
        </p:txBody>
      </p:sp>
      <p:sp>
        <p:nvSpPr>
          <p:cNvPr id="276" name="TextBox 275">
            <a:extLst>
              <a:ext uri="{FF2B5EF4-FFF2-40B4-BE49-F238E27FC236}">
                <a16:creationId xmlns:a16="http://schemas.microsoft.com/office/drawing/2014/main" id="{83B0CBDA-8C71-B75A-496E-4B96E631F5CF}"/>
              </a:ext>
            </a:extLst>
          </p:cNvPr>
          <p:cNvSpPr txBox="1"/>
          <p:nvPr/>
        </p:nvSpPr>
        <p:spPr>
          <a:xfrm>
            <a:off x="3738698" y="2081759"/>
            <a:ext cx="163614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2. Design Phase</a:t>
            </a:r>
          </a:p>
          <a:p>
            <a:r>
              <a:rPr lang="en-US" dirty="0"/>
              <a:t>(Days 3–7)</a:t>
            </a:r>
          </a:p>
        </p:txBody>
      </p:sp>
      <p:sp>
        <p:nvSpPr>
          <p:cNvPr id="277" name="TextBox 276">
            <a:extLst>
              <a:ext uri="{FF2B5EF4-FFF2-40B4-BE49-F238E27FC236}">
                <a16:creationId xmlns:a16="http://schemas.microsoft.com/office/drawing/2014/main" id="{4DD8E327-2509-BA59-5024-CCAE4E77FDFC}"/>
              </a:ext>
            </a:extLst>
          </p:cNvPr>
          <p:cNvSpPr txBox="1"/>
          <p:nvPr/>
        </p:nvSpPr>
        <p:spPr>
          <a:xfrm>
            <a:off x="3732790" y="3065525"/>
            <a:ext cx="1650521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3. Core Features Development </a:t>
            </a:r>
          </a:p>
          <a:p>
            <a:r>
              <a:rPr lang="en-US" dirty="0"/>
              <a:t>(Days 8–15)</a:t>
            </a:r>
          </a:p>
        </p:txBody>
      </p:sp>
      <p:sp>
        <p:nvSpPr>
          <p:cNvPr id="278" name="TextBox 277">
            <a:extLst>
              <a:ext uri="{FF2B5EF4-FFF2-40B4-BE49-F238E27FC236}">
                <a16:creationId xmlns:a16="http://schemas.microsoft.com/office/drawing/2014/main" id="{20852800-B0E6-A709-201A-3095B5BD941F}"/>
              </a:ext>
            </a:extLst>
          </p:cNvPr>
          <p:cNvSpPr txBox="1"/>
          <p:nvPr/>
        </p:nvSpPr>
        <p:spPr>
          <a:xfrm>
            <a:off x="3737320" y="4364802"/>
            <a:ext cx="1636145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4. Advanced Features &amp; Integration </a:t>
            </a:r>
          </a:p>
          <a:p>
            <a:r>
              <a:rPr lang="en-US" dirty="0"/>
              <a:t>(Days 15–19)</a:t>
            </a:r>
          </a:p>
        </p:txBody>
      </p:sp>
      <p:pic>
        <p:nvPicPr>
          <p:cNvPr id="279" name="Picture 278" descr="Graph Pie Chart Business · Free image on Pixabay">
            <a:extLst>
              <a:ext uri="{FF2B5EF4-FFF2-40B4-BE49-F238E27FC236}">
                <a16:creationId xmlns:a16="http://schemas.microsoft.com/office/drawing/2014/main" id="{71CCC363-9EBB-0978-DB1C-BC1037B231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012" y="2815805"/>
            <a:ext cx="3784165" cy="2549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9815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itle 77">
            <a:extLst>
              <a:ext uri="{FF2B5EF4-FFF2-40B4-BE49-F238E27FC236}">
                <a16:creationId xmlns:a16="http://schemas.microsoft.com/office/drawing/2014/main" id="{A2DC73CD-9A7B-4B8B-45B7-9126C3749B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5604" y="703966"/>
            <a:ext cx="11300791" cy="824949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  <a:latin typeface="Papyrus"/>
              </a:rPr>
              <a:t>Gantt </a:t>
            </a:r>
            <a:r>
              <a:rPr lang="en-US" b="1" dirty="0" err="1">
                <a:solidFill>
                  <a:schemeClr val="tx1"/>
                </a:solidFill>
                <a:latin typeface="Papyrus"/>
              </a:rPr>
              <a:t>CHart</a:t>
            </a:r>
            <a:r>
              <a:rPr lang="en-US" b="1" dirty="0">
                <a:solidFill>
                  <a:schemeClr val="tx1"/>
                </a:solidFill>
                <a:latin typeface="Papyrus"/>
              </a:rPr>
              <a:t> &amp; Key Dependencies</a:t>
            </a:r>
          </a:p>
          <a:p>
            <a:endParaRPr lang="en-US" dirty="0"/>
          </a:p>
          <a:p>
            <a:endParaRPr lang="en-US" dirty="0"/>
          </a:p>
        </p:txBody>
      </p:sp>
      <p:sp useBgFill="1">
        <p:nvSpPr>
          <p:cNvPr id="48" name="Text Placeholder 47">
            <a:extLst>
              <a:ext uri="{FF2B5EF4-FFF2-40B4-BE49-F238E27FC236}">
                <a16:creationId xmlns:a16="http://schemas.microsoft.com/office/drawing/2014/main" id="{ADB62453-4969-6C70-7DA2-BCCA22A25B2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4569" y="1526182"/>
            <a:ext cx="10882859" cy="4708044"/>
          </a:xfrm>
          <a:prstGeom prst="roundRect">
            <a:avLst>
              <a:gd name="adj" fmla="val 0"/>
            </a:avLst>
          </a:prstGeom>
        </p:spPr>
        <p:txBody>
          <a:bodyPr/>
          <a:lstStyle/>
          <a:p>
            <a:pPr marL="342900" indent="-342900">
              <a:spcBef>
                <a:spcPts val="20"/>
              </a:spcBef>
              <a:buFont typeface="Wingdings" panose="020B0604020202020204" pitchFamily="34" charset="0"/>
              <a:buChar char="Ø"/>
            </a:pPr>
            <a:r>
              <a:rPr lang="en-US" sz="1800" dirty="0">
                <a:solidFill>
                  <a:schemeClr val="tx1"/>
                </a:solidFill>
              </a:rPr>
              <a:t>UI/UX Design is a prerequisite for most user-facing features.</a:t>
            </a:r>
          </a:p>
          <a:p>
            <a:pPr marL="342900" indent="-342900">
              <a:spcBef>
                <a:spcPts val="20"/>
              </a:spcBef>
              <a:buFont typeface="Wingdings" panose="020B0604020202020204" pitchFamily="34" charset="0"/>
              <a:buChar char="Ø"/>
            </a:pPr>
            <a:r>
              <a:rPr lang="en-US" sz="1800" dirty="0">
                <a:solidFill>
                  <a:schemeClr val="tx1"/>
                </a:solidFill>
              </a:rPr>
              <a:t>Backend Setup must be completed before Login and Watchlist features.</a:t>
            </a:r>
          </a:p>
          <a:p>
            <a:pPr marL="342900" indent="-342900">
              <a:spcBef>
                <a:spcPts val="20"/>
              </a:spcBef>
              <a:buFont typeface="Wingdings" panose="020B0604020202020204" pitchFamily="34" charset="0"/>
              <a:buChar char="Ø"/>
            </a:pPr>
            <a:r>
              <a:rPr lang="en-US" sz="1800" dirty="0">
                <a:solidFill>
                  <a:schemeClr val="tx1"/>
                </a:solidFill>
              </a:rPr>
              <a:t>Social Features and Parental Controls depend on prior core feature implementation.</a:t>
            </a:r>
          </a:p>
          <a:p>
            <a:pPr marL="342900" indent="-342900">
              <a:spcBef>
                <a:spcPts val="20"/>
              </a:spcBef>
              <a:buFont typeface="Wingdings" panose="020B0604020202020204" pitchFamily="34" charset="0"/>
              <a:buChar char="Ø"/>
            </a:pPr>
            <a:endParaRPr lang="en-US" dirty="0"/>
          </a:p>
          <a:p>
            <a:pPr marL="342900" indent="-342900">
              <a:spcBef>
                <a:spcPts val="20"/>
              </a:spcBef>
              <a:buFont typeface="Wingdings" panose="020B0604020202020204" pitchFamily="34" charset="0"/>
              <a:buChar char="Ø"/>
            </a:pPr>
            <a:endParaRPr lang="en-US" dirty="0"/>
          </a:p>
          <a:p>
            <a:pPr marL="342900" indent="-342900">
              <a:spcBef>
                <a:spcPts val="20"/>
              </a:spcBef>
              <a:buFont typeface="Wingdings" panose="020B0604020202020204" pitchFamily="34" charset="0"/>
              <a:buChar char="Ø"/>
            </a:pPr>
            <a:endParaRPr lang="en-US" dirty="0"/>
          </a:p>
          <a:p>
            <a:pPr marL="342900" indent="-342900">
              <a:buFont typeface="Wingdings" panose="020B0604020202020204" pitchFamily="34" charset="0"/>
              <a:buChar char="Ø"/>
            </a:pPr>
            <a:endParaRPr lang="en-US" dirty="0"/>
          </a:p>
          <a:p>
            <a:pPr marL="342900" indent="-342900">
              <a:buFont typeface="Wingdings" panose="020B0604020202020204" pitchFamily="34" charset="0"/>
              <a:buChar char="Ø"/>
            </a:pPr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B5379710-FBA6-9898-F44A-1352F6BE8F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 bwMode="black">
          <a:xfrm>
            <a:off x="4523458" y="974479"/>
            <a:ext cx="3145083" cy="847104"/>
          </a:xfrm>
          <a:prstGeom prst="rect">
            <a:avLst/>
          </a:prstGeom>
        </p:spPr>
      </p:pic>
      <p:pic>
        <p:nvPicPr>
          <p:cNvPr id="2" name="Picture 1" descr="A grid with rows of colored squares&#10;&#10;AI-generated content may be incorrect.">
            <a:extLst>
              <a:ext uri="{FF2B5EF4-FFF2-40B4-BE49-F238E27FC236}">
                <a16:creationId xmlns:a16="http://schemas.microsoft.com/office/drawing/2014/main" id="{C5A166D1-2C8F-39A6-FA93-E0FEDAB4CC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981" y="3518371"/>
            <a:ext cx="10898037" cy="272548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8EFF8DF-8E5E-F4E6-11C5-2242F9D11805}"/>
              </a:ext>
            </a:extLst>
          </p:cNvPr>
          <p:cNvSpPr txBox="1"/>
          <p:nvPr/>
        </p:nvSpPr>
        <p:spPr>
          <a:xfrm>
            <a:off x="4717145" y="1214195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 err="1"/>
              <a:t>EZTechMovie</a:t>
            </a:r>
          </a:p>
        </p:txBody>
      </p:sp>
    </p:spTree>
    <p:extLst>
      <p:ext uri="{BB962C8B-B14F-4D97-AF65-F5344CB8AC3E}">
        <p14:creationId xmlns:p14="http://schemas.microsoft.com/office/powerpoint/2010/main" val="35438505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>
            <a:extLst>
              <a:ext uri="{FF2B5EF4-FFF2-40B4-BE49-F238E27FC236}">
                <a16:creationId xmlns:a16="http://schemas.microsoft.com/office/drawing/2014/main" id="{3C9355A3-D3D7-6C22-BE38-D7A5828CC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solidFill>
                  <a:schemeClr val="tx1"/>
                </a:solidFill>
                <a:latin typeface="Segoe Script"/>
              </a:rPr>
              <a:t>WireFrame</a:t>
            </a:r>
            <a:r>
              <a:rPr lang="en-US" dirty="0">
                <a:solidFill>
                  <a:schemeClr val="tx1"/>
                </a:solidFill>
                <a:latin typeface="Segoe Script"/>
              </a:rPr>
              <a:t> Breakdown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648A8DFA-8625-35E2-036F-97DCEB69F90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Login Page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1338914-7483-EF5C-9818-F18A083EF1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Home Page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9684FF9-E37A-1BA6-B3ED-BF345D56788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206999" y="2704591"/>
            <a:ext cx="1778000" cy="996950"/>
          </a:xfrm>
        </p:spPr>
        <p:txBody>
          <a:bodyPr>
            <a:normAutofit/>
          </a:bodyPr>
          <a:lstStyle/>
          <a:p>
            <a:r>
              <a:rPr lang="en-US" sz="1800" dirty="0">
                <a:solidFill>
                  <a:schemeClr val="tx1"/>
                </a:solidFill>
              </a:rPr>
              <a:t>Central hub for user interaction.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9833467-781A-C058-4B8B-46D87A017FC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Search Page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C6FB79A-24E6-A4DC-24B0-0DB471B35C5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 rot="202674">
            <a:off x="8736582" y="2655331"/>
            <a:ext cx="1993660" cy="996950"/>
          </a:xfrm>
        </p:spPr>
        <p:txBody>
          <a:bodyPr>
            <a:noAutofit/>
          </a:bodyPr>
          <a:lstStyle/>
          <a:p>
            <a:r>
              <a:rPr lang="en-US" sz="1800" dirty="0">
                <a:solidFill>
                  <a:schemeClr val="tx1"/>
                </a:solidFill>
              </a:rPr>
              <a:t>Help users quickly find movies by title, genre, or keyword.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72763D-F65A-5A87-0130-92308D02D87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Cart Page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D7A80FC-DF17-F78D-1194-3A97B2D6C85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 rot="21388604">
            <a:off x="3337075" y="4755875"/>
            <a:ext cx="1835509" cy="881932"/>
          </a:xfrm>
        </p:spPr>
        <p:txBody>
          <a:bodyPr>
            <a:noAutofit/>
          </a:bodyPr>
          <a:lstStyle/>
          <a:p>
            <a:r>
              <a:rPr lang="en-US" sz="1800" dirty="0">
                <a:solidFill>
                  <a:schemeClr val="tx1"/>
                </a:solidFill>
              </a:rPr>
              <a:t>View and manage selected movies before streaming or purchasing.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259FB6F-5949-A171-F8BC-E99FF756525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Profile Page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1299A0D-FC9B-1986-138F-8B53CEFA15F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Displays user's watchlist and preferences.</a:t>
            </a:r>
          </a:p>
          <a:p>
            <a:endParaRPr lang="en-US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35ACFB-C9A9-9CF3-2459-1B311BC0047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79213" y="5989638"/>
            <a:ext cx="712787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C860BF-FBAC-68F7-02A5-558B396BA6DD}"/>
              </a:ext>
            </a:extLst>
          </p:cNvPr>
          <p:cNvSpPr txBox="1"/>
          <p:nvPr/>
        </p:nvSpPr>
        <p:spPr>
          <a:xfrm>
            <a:off x="1602383" y="2706879"/>
            <a:ext cx="1981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Secure user</a:t>
            </a:r>
          </a:p>
          <a:p>
            <a:r>
              <a:rPr lang="en-US" dirty="0"/>
              <a:t> authentication.</a:t>
            </a:r>
          </a:p>
        </p:txBody>
      </p:sp>
    </p:spTree>
    <p:extLst>
      <p:ext uri="{BB962C8B-B14F-4D97-AF65-F5344CB8AC3E}">
        <p14:creationId xmlns:p14="http://schemas.microsoft.com/office/powerpoint/2010/main" val="3186028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1E181C-31B4-9716-262F-DDD8025DE3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B99A48-A5C4-EFFD-853A-0B7EF01288D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081851" y="393699"/>
            <a:ext cx="4028298" cy="731838"/>
          </a:xfrm>
        </p:spPr>
        <p:txBody>
          <a:bodyPr/>
          <a:lstStyle/>
          <a:p>
            <a:pPr algn="ctr"/>
            <a:r>
              <a:rPr lang="en-US" dirty="0">
                <a:latin typeface="Modern No. 20"/>
              </a:rPr>
              <a:t>Wireframe</a:t>
            </a:r>
            <a:endParaRPr lang="en-US"/>
          </a:p>
        </p:txBody>
      </p:sp>
      <p:pic>
        <p:nvPicPr>
          <p:cNvPr id="36" name="Picture Placeholder 35" descr="puzzle piece">
            <a:extLst>
              <a:ext uri="{FF2B5EF4-FFF2-40B4-BE49-F238E27FC236}">
                <a16:creationId xmlns:a16="http://schemas.microsoft.com/office/drawing/2014/main" id="{CB3F8D1D-D630-42A7-9EFC-E37C99A530B6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08" r="108"/>
          <a:stretch/>
        </p:blipFill>
        <p:spPr>
          <a:xfrm>
            <a:off x="412367" y="448581"/>
            <a:ext cx="730250" cy="731838"/>
          </a:xfrm>
        </p:spPr>
      </p:pic>
      <p:pic>
        <p:nvPicPr>
          <p:cNvPr id="38" name="Picture Placeholder 37" descr="scales">
            <a:extLst>
              <a:ext uri="{FF2B5EF4-FFF2-40B4-BE49-F238E27FC236}">
                <a16:creationId xmlns:a16="http://schemas.microsoft.com/office/drawing/2014/main" id="{5D4068BA-7FB0-C568-1C10-AEC89E20B939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108" r="108"/>
          <a:stretch/>
        </p:blipFill>
        <p:spPr>
          <a:xfrm>
            <a:off x="2115584" y="393700"/>
            <a:ext cx="730250" cy="731837"/>
          </a:xfrm>
        </p:spPr>
      </p:pic>
      <p:pic>
        <p:nvPicPr>
          <p:cNvPr id="40" name="Picture Placeholder 39" descr="Eco Power">
            <a:extLst>
              <a:ext uri="{FF2B5EF4-FFF2-40B4-BE49-F238E27FC236}">
                <a16:creationId xmlns:a16="http://schemas.microsoft.com/office/drawing/2014/main" id="{DC0F4638-981F-A716-D84A-643F1B2D3DBD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8888151" y="463321"/>
            <a:ext cx="730250" cy="730250"/>
          </a:xfrm>
        </p:spPr>
      </p:pic>
      <p:pic>
        <p:nvPicPr>
          <p:cNvPr id="42" name="Picture Placeholder 41" descr="Plan drawing">
            <a:extLst>
              <a:ext uri="{FF2B5EF4-FFF2-40B4-BE49-F238E27FC236}">
                <a16:creationId xmlns:a16="http://schemas.microsoft.com/office/drawing/2014/main" id="{80D99C32-2776-D9D3-E6E9-96AD265C6939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108" r="108"/>
          <a:stretch/>
        </p:blipFill>
        <p:spPr>
          <a:xfrm>
            <a:off x="10956493" y="448581"/>
            <a:ext cx="730250" cy="731838"/>
          </a:xfrm>
        </p:spPr>
      </p:pic>
      <p:pic>
        <p:nvPicPr>
          <p:cNvPr id="4" name="Picture 3" descr="A screenshot of a login form&#10;&#10;AI-generated content may be incorrect.">
            <a:extLst>
              <a:ext uri="{FF2B5EF4-FFF2-40B4-BE49-F238E27FC236}">
                <a16:creationId xmlns:a16="http://schemas.microsoft.com/office/drawing/2014/main" id="{384172FB-54C4-170D-9DCB-6B49F663F8F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7071" y="1202548"/>
            <a:ext cx="10708822" cy="525572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9366890-E9AF-2070-86DA-D1734862795C}"/>
              </a:ext>
            </a:extLst>
          </p:cNvPr>
          <p:cNvSpPr txBox="1"/>
          <p:nvPr/>
        </p:nvSpPr>
        <p:spPr>
          <a:xfrm>
            <a:off x="4731363" y="6429074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solidFill>
                  <a:srgbClr val="07423B"/>
                </a:solidFill>
                <a:latin typeface="Selawik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EZTECH MOVIE</a:t>
            </a:r>
          </a:p>
        </p:txBody>
      </p:sp>
    </p:spTree>
    <p:extLst>
      <p:ext uri="{BB962C8B-B14F-4D97-AF65-F5344CB8AC3E}">
        <p14:creationId xmlns:p14="http://schemas.microsoft.com/office/powerpoint/2010/main" val="5619192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226C9-4C03-EBB0-5550-BF7712886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3781" y="658762"/>
            <a:ext cx="6351638" cy="5201247"/>
          </a:xfrm>
        </p:spPr>
        <p:txBody>
          <a:bodyPr/>
          <a:lstStyle/>
          <a:p>
            <a:r>
              <a:rPr lang="en-US" dirty="0">
                <a:latin typeface="Times New Roman"/>
                <a:cs typeface="Times New Roman"/>
              </a:rPr>
              <a:t>Thank you!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32BE44-52CB-1E62-063D-1F7B3B12E1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62182" y="6115665"/>
            <a:ext cx="474545" cy="243669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1228DE-FB09-9D4E-80D9-942A2796F57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>
                <a:latin typeface="Selawik"/>
              </a:rPr>
              <a:t>Thank you from the #1 </a:t>
            </a:r>
            <a:r>
              <a:rPr lang="en-US" err="1">
                <a:latin typeface="Selawik"/>
              </a:rPr>
              <a:t>EZTechMoive</a:t>
            </a:r>
            <a:r>
              <a:rPr lang="en-US" dirty="0">
                <a:latin typeface="Selawik"/>
              </a:rPr>
              <a:t> Team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443902D-593C-1930-4B54-74C9F35AB34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</p:sp>
      <p:pic>
        <p:nvPicPr>
          <p:cNvPr id="8" name="Picture Placeholder 11" descr="A logo for a movie&#10;&#10;AI-generated content may be incorrect.">
            <a:extLst>
              <a:ext uri="{FF2B5EF4-FFF2-40B4-BE49-F238E27FC236}">
                <a16:creationId xmlns:a16="http://schemas.microsoft.com/office/drawing/2014/main" id="{D17F610D-5D35-D802-BBFA-3BEB9A973D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Diffused intensity="4"/>
                    </a14:imgEffect>
                  </a14:imgLayer>
                </a14:imgProps>
              </a:ext>
            </a:extLst>
          </a:blip>
          <a:srcRect t="6557" b="6557"/>
          <a:stretch/>
        </p:blipFill>
        <p:spPr>
          <a:xfrm>
            <a:off x="919476" y="874786"/>
            <a:ext cx="3451225" cy="2998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534192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">
      <a:dk1>
        <a:srgbClr val="000000"/>
      </a:dk1>
      <a:lt1>
        <a:srgbClr val="FFFFFF"/>
      </a:lt1>
      <a:dk2>
        <a:srgbClr val="242F41"/>
      </a:dk2>
      <a:lt2>
        <a:srgbClr val="E2E6E8"/>
      </a:lt2>
      <a:accent1>
        <a:srgbClr val="CE7242"/>
      </a:accent1>
      <a:accent2>
        <a:srgbClr val="4050C6"/>
      </a:accent2>
      <a:accent3>
        <a:srgbClr val="5A68CE"/>
      </a:accent3>
      <a:accent4>
        <a:srgbClr val="BC30AF"/>
      </a:accent4>
      <a:accent5>
        <a:srgbClr val="A042CE"/>
      </a:accent5>
      <a:accent6>
        <a:srgbClr val="6444C2"/>
      </a:accent6>
      <a:hlink>
        <a:srgbClr val="3B8AB3"/>
      </a:hlink>
      <a:folHlink>
        <a:srgbClr val="7F7F7F"/>
      </a:folHlink>
    </a:clrScheme>
    <a:fontScheme name="Custom">
      <a:majorFont>
        <a:latin typeface="Gill Sans MT"/>
        <a:ea typeface=""/>
        <a:cs typeface=""/>
      </a:majorFont>
      <a:minorFont>
        <a:latin typeface="Gill Sans MT"/>
        <a:ea typeface=""/>
        <a:cs typeface="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00870617_Win32_SL_v4" id="{352587A7-A0EF-4556-B874-046F84C2953A}" vid="{B8F94B47-5699-492D-880B-93801CB3AB0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7" ma:contentTypeDescription="Create a new document." ma:contentTypeScope="" ma:versionID="c6f9a84f66a9c8b9a21755b9ffafb945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27df39e3e7036dff54f89ddd5805ce72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732324C-71C3-4F1C-A370-A2665FF5CDF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8E3D3917-8912-4844-9F02-0D751C13D81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76DE935-925F-49AD-A9C2-6284C7807A5B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Classic corporate teach a course</Template>
  <TotalTime>48</TotalTime>
  <Words>52</Words>
  <Application>Microsoft Office PowerPoint</Application>
  <PresentationFormat>Widescreen</PresentationFormat>
  <Paragraphs>24</Paragraphs>
  <Slides>6</Slides>
  <Notes>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7" baseType="lpstr">
      <vt:lpstr>Custom</vt:lpstr>
      <vt:lpstr>EZ  TechMovie</vt:lpstr>
      <vt:lpstr>Gnatt chart Breakdown    </vt:lpstr>
      <vt:lpstr>Gantt CHart &amp; Key Dependencies  </vt:lpstr>
      <vt:lpstr>WireFrame Breakdown</vt:lpstr>
      <vt:lpstr>Wireframe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Chad Grismore</dc:creator>
  <cp:lastModifiedBy>Chad Grismore</cp:lastModifiedBy>
  <cp:revision>287</cp:revision>
  <dcterms:created xsi:type="dcterms:W3CDTF">2025-05-25T15:34:43Z</dcterms:created>
  <dcterms:modified xsi:type="dcterms:W3CDTF">2025-05-27T00:19:00Z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